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72" r:id="rId1"/>
  </p:sldMasterIdLst>
  <p:sldIdLst>
    <p:sldId id="264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6858000" cy="8640763"/>
  <p:notesSz cx="6858000" cy="9144000"/>
  <p:embeddedFontLst>
    <p:embeddedFont>
      <p:font typeface="나눔스퀘어 ExtraBold" panose="020B0600000101010101" pitchFamily="50" charset="-127"/>
      <p:bold r:id="rId10"/>
    </p:embeddedFont>
    <p:embeddedFont>
      <p:font typeface="KoPub돋움체 Bold" panose="00000800000000000000" pitchFamily="2" charset="-127"/>
      <p:bold r:id="rId11"/>
    </p:embeddedFont>
    <p:embeddedFont>
      <p:font typeface="Calibri" panose="020F0502020204030204" pitchFamily="34" charset="0"/>
      <p:regular r:id="rId12"/>
      <p:bold r:id="rId13"/>
      <p:italic r:id="rId14"/>
      <p:boldItalic r:id="rId15"/>
    </p:embeddedFont>
    <p:embeddedFont>
      <p:font typeface="Calibri Light" panose="020F0302020204030204" pitchFamily="34" charset="0"/>
      <p:regular r:id="rId16"/>
      <p:italic r:id="rId17"/>
    </p:embeddedFont>
    <p:embeddedFont>
      <p:font typeface="나눔스퀘어" panose="020B0600000101010101" pitchFamily="50" charset="-127"/>
      <p:regular r:id="rId18"/>
    </p:embeddedFont>
    <p:embeddedFont>
      <p:font typeface="KoPub돋움체 Medium" panose="00000600000000000000" pitchFamily="2" charset="-127"/>
      <p:regular r:id="rId19"/>
    </p:embeddedFont>
    <p:embeddedFont>
      <p:font typeface="맑은 고딕" panose="020B0503020000020004" pitchFamily="50" charset="-127"/>
      <p:regular r:id="rId20"/>
      <p:bold r:id="rId21"/>
    </p:embeddedFont>
    <p:embeddedFont>
      <p:font typeface="KoPub돋움체 Light" panose="00000300000000000000" pitchFamily="2" charset="-127"/>
      <p:regular r:id="rId22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D7965"/>
    <a:srgbClr val="EE820C"/>
    <a:srgbClr val="E05C0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817" autoAdjust="0"/>
    <p:restoredTop sz="94660"/>
  </p:normalViewPr>
  <p:slideViewPr>
    <p:cSldViewPr snapToGrid="0">
      <p:cViewPr>
        <p:scale>
          <a:sx n="66" d="100"/>
          <a:sy n="66" d="100"/>
        </p:scale>
        <p:origin x="324" y="3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font" Target="fonts/font9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12.fntdata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font" Target="fonts/font8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font" Target="fonts/font11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23" Type="http://schemas.openxmlformats.org/officeDocument/2006/relationships/presProps" Target="presProps.xml"/><Relationship Id="rId10" Type="http://schemas.openxmlformats.org/officeDocument/2006/relationships/font" Target="fonts/font1.fntdata"/><Relationship Id="rId19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Relationship Id="rId22" Type="http://schemas.openxmlformats.org/officeDocument/2006/relationships/font" Target="fonts/font13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414125"/>
            <a:ext cx="5829300" cy="300826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4538401"/>
            <a:ext cx="5143500" cy="2086184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0778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04904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154193"/>
            <a:ext cx="5915025" cy="359431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5782513"/>
            <a:ext cx="5915025" cy="1890166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958253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300203"/>
            <a:ext cx="2914650" cy="54824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300203"/>
            <a:ext cx="2914650" cy="5482485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1887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460043"/>
            <a:ext cx="5915025" cy="1670148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118188"/>
            <a:ext cx="2901255" cy="103809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156278"/>
            <a:ext cx="2901255" cy="464241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118188"/>
            <a:ext cx="2915543" cy="1038091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156278"/>
            <a:ext cx="2915543" cy="4642411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6528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135111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117027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76051"/>
            <a:ext cx="2211884" cy="201617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244112"/>
            <a:ext cx="3471863" cy="614054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592229"/>
            <a:ext cx="2211884" cy="480242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112598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76051"/>
            <a:ext cx="2211884" cy="2016178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244112"/>
            <a:ext cx="3471863" cy="614054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592229"/>
            <a:ext cx="2211884" cy="4802425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886923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559598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460041"/>
            <a:ext cx="1478756" cy="7322647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460041"/>
            <a:ext cx="4350544" cy="7322647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10004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460043"/>
            <a:ext cx="5915025" cy="167014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300203"/>
            <a:ext cx="5915025" cy="548248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8008709"/>
            <a:ext cx="1543050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DD30203-38E3-468C-8AC4-D2EC28169EF1}" type="datetimeFigureOut">
              <a:rPr lang="ko-KR" altLang="en-US" smtClean="0"/>
              <a:t>2018-01-26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8008709"/>
            <a:ext cx="2314575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8008709"/>
            <a:ext cx="1543050" cy="46004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563DF-9F06-477B-AF33-6FFEF1C6FAD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47379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1730458" y="3768271"/>
            <a:ext cx="3397084" cy="89255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ko-KR" altLang="en-US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" panose="020B0600000101010101" pitchFamily="50" charset="-127"/>
                <a:ea typeface="나눔스퀘어" panose="020B0600000101010101" pitchFamily="50" charset="-127"/>
              </a:rPr>
              <a:t>공용기관생명윤리위원회</a:t>
            </a:r>
            <a:endParaRPr lang="en-US" altLang="ko-KR" sz="2400" dirty="0" smtClean="0">
              <a:solidFill>
                <a:schemeClr val="tx1">
                  <a:lumMod val="75000"/>
                  <a:lumOff val="25000"/>
                </a:schemeClr>
              </a:solidFill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  <a:p>
            <a:pPr algn="ctr"/>
            <a:r>
              <a:rPr lang="ko-KR" altLang="en-US" sz="2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온라인 교육 수강 안내</a:t>
            </a:r>
            <a:endParaRPr lang="ko-KR" altLang="en-US" sz="2800" dirty="0">
              <a:solidFill>
                <a:schemeClr val="tx1">
                  <a:lumMod val="75000"/>
                  <a:lumOff val="2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769" y="0"/>
            <a:ext cx="6856231" cy="3570514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직사각형 6"/>
          <p:cNvSpPr/>
          <p:nvPr/>
        </p:nvSpPr>
        <p:spPr>
          <a:xfrm>
            <a:off x="1769" y="4800524"/>
            <a:ext cx="6856231" cy="384023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63139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각 삼각형 4"/>
          <p:cNvSpPr/>
          <p:nvPr/>
        </p:nvSpPr>
        <p:spPr>
          <a:xfrm rot="16200000">
            <a:off x="4997187" y="2193632"/>
            <a:ext cx="60325" cy="45719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5052589" y="2167279"/>
            <a:ext cx="1278672" cy="133910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5117906" y="3128037"/>
            <a:ext cx="1150148" cy="1692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교육 신청</a:t>
            </a:r>
          </a:p>
        </p:txBody>
      </p:sp>
      <p:sp>
        <p:nvSpPr>
          <p:cNvPr id="8" name="직사각형 7"/>
          <p:cNvSpPr/>
          <p:nvPr/>
        </p:nvSpPr>
        <p:spPr>
          <a:xfrm>
            <a:off x="5004166" y="2246653"/>
            <a:ext cx="94695" cy="2343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모서리가 둥근 직사각형 8"/>
          <p:cNvSpPr/>
          <p:nvPr/>
        </p:nvSpPr>
        <p:spPr>
          <a:xfrm>
            <a:off x="5010172" y="2246653"/>
            <a:ext cx="304242" cy="234364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4</a:t>
            </a:r>
            <a:endParaRPr lang="ko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0" name="_x86981152" descr="EMB00001c940a0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7013" y="2261809"/>
            <a:ext cx="697214" cy="6643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오른쪽 화살표 10"/>
          <p:cNvSpPr/>
          <p:nvPr/>
        </p:nvSpPr>
        <p:spPr>
          <a:xfrm>
            <a:off x="4741914" y="2397545"/>
            <a:ext cx="416256" cy="893948"/>
          </a:xfrm>
          <a:prstGeom prst="rightArrow">
            <a:avLst>
              <a:gd name="adj1" fmla="val 81068"/>
              <a:gd name="adj2" fmla="val 53571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38100" dist="254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각 삼각형 12"/>
          <p:cNvSpPr/>
          <p:nvPr/>
        </p:nvSpPr>
        <p:spPr>
          <a:xfrm rot="16200000">
            <a:off x="3508971" y="2193632"/>
            <a:ext cx="60325" cy="45719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3564373" y="2167279"/>
            <a:ext cx="1278672" cy="133910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TextBox 14"/>
          <p:cNvSpPr txBox="1"/>
          <p:nvPr/>
        </p:nvSpPr>
        <p:spPr>
          <a:xfrm>
            <a:off x="3629690" y="3029843"/>
            <a:ext cx="115014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온라인 교육과정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선택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3515950" y="2246653"/>
            <a:ext cx="94695" cy="2343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모서리가 둥근 직사각형 16"/>
          <p:cNvSpPr/>
          <p:nvPr/>
        </p:nvSpPr>
        <p:spPr>
          <a:xfrm>
            <a:off x="3521956" y="2246653"/>
            <a:ext cx="304242" cy="234364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3</a:t>
            </a:r>
            <a:endParaRPr lang="ko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18" name="_x335505408" descr="EMB00001c940a0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4908" y="2268037"/>
            <a:ext cx="583239" cy="6168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오른쪽 화살표 18"/>
          <p:cNvSpPr/>
          <p:nvPr/>
        </p:nvSpPr>
        <p:spPr>
          <a:xfrm>
            <a:off x="3252788" y="2397545"/>
            <a:ext cx="416256" cy="893948"/>
          </a:xfrm>
          <a:prstGeom prst="rightArrow">
            <a:avLst>
              <a:gd name="adj1" fmla="val 81068"/>
              <a:gd name="adj2" fmla="val 53571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38100" dist="254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1" name="직각 삼각형 20"/>
          <p:cNvSpPr/>
          <p:nvPr/>
        </p:nvSpPr>
        <p:spPr>
          <a:xfrm rot="16200000">
            <a:off x="1982234" y="2193632"/>
            <a:ext cx="60325" cy="45719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직사각형 21"/>
          <p:cNvSpPr/>
          <p:nvPr/>
        </p:nvSpPr>
        <p:spPr>
          <a:xfrm>
            <a:off x="2037636" y="2167279"/>
            <a:ext cx="1278672" cy="1339105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TextBox 22"/>
          <p:cNvSpPr txBox="1"/>
          <p:nvPr/>
        </p:nvSpPr>
        <p:spPr>
          <a:xfrm>
            <a:off x="2102953" y="3029843"/>
            <a:ext cx="1150148" cy="338554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온라인 교육시스템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1989213" y="2246653"/>
            <a:ext cx="94695" cy="2343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모서리가 둥근 직사각형 24"/>
          <p:cNvSpPr/>
          <p:nvPr/>
        </p:nvSpPr>
        <p:spPr>
          <a:xfrm>
            <a:off x="1995219" y="2246653"/>
            <a:ext cx="304242" cy="234364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2</a:t>
            </a:r>
            <a:endParaRPr lang="ko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pic>
        <p:nvPicPr>
          <p:cNvPr id="26" name="_x335493528" descr="EMB00001c940a00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3294" y="2301637"/>
            <a:ext cx="473582" cy="5590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오른쪽 화살표 26"/>
          <p:cNvSpPr/>
          <p:nvPr/>
        </p:nvSpPr>
        <p:spPr>
          <a:xfrm>
            <a:off x="1723498" y="2397545"/>
            <a:ext cx="416256" cy="893948"/>
          </a:xfrm>
          <a:prstGeom prst="rightArrow">
            <a:avLst>
              <a:gd name="adj1" fmla="val 81068"/>
              <a:gd name="adj2" fmla="val 53571"/>
            </a:avLst>
          </a:prstGeom>
          <a:gradFill flip="none" rotWithShape="1">
            <a:gsLst>
              <a:gs pos="0">
                <a:schemeClr val="bg1">
                  <a:lumMod val="50000"/>
                  <a:tint val="66000"/>
                  <a:satMod val="160000"/>
                </a:schemeClr>
              </a:gs>
              <a:gs pos="50000">
                <a:schemeClr val="bg1">
                  <a:lumMod val="50000"/>
                  <a:tint val="44500"/>
                  <a:satMod val="160000"/>
                </a:schemeClr>
              </a:gs>
              <a:gs pos="100000">
                <a:schemeClr val="bg1">
                  <a:lumMod val="50000"/>
                  <a:tint val="23500"/>
                  <a:satMod val="160000"/>
                </a:schemeClr>
              </a:gs>
            </a:gsLst>
            <a:lin ang="10800000" scaled="1"/>
            <a:tileRect/>
          </a:gradFill>
          <a:ln>
            <a:noFill/>
          </a:ln>
          <a:effectLst>
            <a:outerShdw blurRad="38100" dist="25400" dir="2700000" algn="tl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이등변 삼각형 28"/>
          <p:cNvSpPr/>
          <p:nvPr/>
        </p:nvSpPr>
        <p:spPr>
          <a:xfrm rot="5400000">
            <a:off x="-13633" y="904584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TextBox 29"/>
          <p:cNvSpPr txBox="1"/>
          <p:nvPr/>
        </p:nvSpPr>
        <p:spPr>
          <a:xfrm>
            <a:off x="166996" y="788821"/>
            <a:ext cx="1710725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 신청 안내</a:t>
            </a:r>
          </a:p>
        </p:txBody>
      </p:sp>
      <p:grpSp>
        <p:nvGrpSpPr>
          <p:cNvPr id="31" name="그룹 30"/>
          <p:cNvGrpSpPr/>
          <p:nvPr/>
        </p:nvGrpSpPr>
        <p:grpSpPr>
          <a:xfrm>
            <a:off x="333425" y="1258030"/>
            <a:ext cx="6128300" cy="313932"/>
            <a:chOff x="409564" y="8561544"/>
            <a:chExt cx="6128300" cy="313932"/>
          </a:xfrm>
        </p:grpSpPr>
        <p:sp>
          <p:nvSpPr>
            <p:cNvPr id="32" name="이등변 삼각형 31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33" name="직사각형 32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신청기간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: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상시 운영</a:t>
              </a:r>
            </a:p>
          </p:txBody>
        </p:sp>
      </p:grpSp>
      <p:grpSp>
        <p:nvGrpSpPr>
          <p:cNvPr id="34" name="그룹 33"/>
          <p:cNvGrpSpPr/>
          <p:nvPr/>
        </p:nvGrpSpPr>
        <p:grpSpPr>
          <a:xfrm>
            <a:off x="333425" y="1556324"/>
            <a:ext cx="6128300" cy="535531"/>
            <a:chOff x="409564" y="8561544"/>
            <a:chExt cx="6128300" cy="535531"/>
          </a:xfrm>
        </p:grpSpPr>
        <p:sp>
          <p:nvSpPr>
            <p:cNvPr id="35" name="이등변 삼각형 34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66775" y="8561544"/>
              <a:ext cx="6071089" cy="5355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신청방법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: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온라인 교육시스템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(edu.irb.or.kr)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또는 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e-IRB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시스템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(public.irb.or.kr)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에서</a:t>
              </a:r>
              <a:endParaRPr lang="en-US" altLang="ko-KR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             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회원 가입 및 수강 신청 </a:t>
              </a:r>
            </a:p>
          </p:txBody>
        </p:sp>
      </p:grpSp>
      <p:sp>
        <p:nvSpPr>
          <p:cNvPr id="38" name="직각 삼각형 37"/>
          <p:cNvSpPr/>
          <p:nvPr/>
        </p:nvSpPr>
        <p:spPr>
          <a:xfrm rot="16200000">
            <a:off x="457921" y="2193632"/>
            <a:ext cx="60325" cy="45719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직사각형 38"/>
          <p:cNvSpPr/>
          <p:nvPr/>
        </p:nvSpPr>
        <p:spPr>
          <a:xfrm>
            <a:off x="513323" y="2167279"/>
            <a:ext cx="1278672" cy="1339104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0" name="_x215084408" descr="EMB00001c9409f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5618" y="2268479"/>
            <a:ext cx="507733" cy="574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Box 40"/>
          <p:cNvSpPr txBox="1"/>
          <p:nvPr/>
        </p:nvSpPr>
        <p:spPr>
          <a:xfrm>
            <a:off x="578640" y="2926154"/>
            <a:ext cx="1150148" cy="507831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edu.irb.or.kr </a:t>
            </a:r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또는</a:t>
            </a:r>
            <a:endParaRPr lang="en-US" altLang="ko-KR" sz="110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/>
            <a:r>
              <a:rPr lang="en-US" altLang="ko-KR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public.irb.or.kr</a:t>
            </a:r>
          </a:p>
          <a:p>
            <a:pPr algn="ctr"/>
            <a:r>
              <a:rPr lang="ko-KR" altLang="en-US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회원가입</a:t>
            </a:r>
          </a:p>
        </p:txBody>
      </p:sp>
      <p:sp>
        <p:nvSpPr>
          <p:cNvPr id="42" name="직사각형 41"/>
          <p:cNvSpPr/>
          <p:nvPr/>
        </p:nvSpPr>
        <p:spPr>
          <a:xfrm>
            <a:off x="464900" y="2246653"/>
            <a:ext cx="94695" cy="234364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3" name="모서리가 둥근 직사각형 42"/>
          <p:cNvSpPr/>
          <p:nvPr/>
        </p:nvSpPr>
        <p:spPr>
          <a:xfrm>
            <a:off x="470906" y="2246653"/>
            <a:ext cx="304242" cy="234364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1</a:t>
            </a:r>
            <a:endParaRPr lang="ko-KR" altLang="en-US" sz="120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45" name="이등변 삼각형 44"/>
          <p:cNvSpPr/>
          <p:nvPr/>
        </p:nvSpPr>
        <p:spPr>
          <a:xfrm rot="5400000">
            <a:off x="-13633" y="4036220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166996" y="3920457"/>
            <a:ext cx="2710999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사이트 접속 및 회원가입</a:t>
            </a:r>
          </a:p>
        </p:txBody>
      </p:sp>
      <p:grpSp>
        <p:nvGrpSpPr>
          <p:cNvPr id="47" name="그룹 46"/>
          <p:cNvGrpSpPr/>
          <p:nvPr/>
        </p:nvGrpSpPr>
        <p:grpSpPr>
          <a:xfrm>
            <a:off x="333425" y="4395196"/>
            <a:ext cx="6128300" cy="313932"/>
            <a:chOff x="409564" y="8561544"/>
            <a:chExt cx="6128300" cy="313932"/>
          </a:xfrm>
        </p:grpSpPr>
        <p:sp>
          <p:nvSpPr>
            <p:cNvPr id="48" name="이등변 삼각형 47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사이트 찾아가기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: </a:t>
              </a:r>
              <a:r>
                <a:rPr lang="ko-KR" altLang="en-US" sz="1200" spc="2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기관생명윤리위원회정보포털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교육시스템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(https://edu.irb.or.kr)</a:t>
              </a:r>
              <a:endParaRPr lang="ko-KR" altLang="en-US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pic>
        <p:nvPicPr>
          <p:cNvPr id="50" name="그림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8650" y="5107788"/>
            <a:ext cx="3286707" cy="2331269"/>
          </a:xfrm>
          <a:prstGeom prst="rect">
            <a:avLst/>
          </a:prstGeom>
        </p:spPr>
      </p:pic>
      <p:grpSp>
        <p:nvGrpSpPr>
          <p:cNvPr id="51" name="그룹 50"/>
          <p:cNvGrpSpPr/>
          <p:nvPr/>
        </p:nvGrpSpPr>
        <p:grpSpPr>
          <a:xfrm>
            <a:off x="333425" y="4707368"/>
            <a:ext cx="6128300" cy="313932"/>
            <a:chOff x="409564" y="8561544"/>
            <a:chExt cx="6128300" cy="313932"/>
          </a:xfrm>
        </p:grpSpPr>
        <p:sp>
          <p:nvSpPr>
            <p:cNvPr id="52" name="이등변 삼각형 51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회원가입 및 기본정보 입력</a:t>
              </a:r>
              <a:endParaRPr lang="ko-KR" altLang="en-US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sp>
        <p:nvSpPr>
          <p:cNvPr id="55" name="직각 삼각형 54"/>
          <p:cNvSpPr/>
          <p:nvPr/>
        </p:nvSpPr>
        <p:spPr>
          <a:xfrm rot="16200000">
            <a:off x="3842086" y="5120267"/>
            <a:ext cx="60325" cy="51455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3900655" y="5096782"/>
            <a:ext cx="2430607" cy="1189239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TextBox 56"/>
          <p:cNvSpPr txBox="1"/>
          <p:nvPr/>
        </p:nvSpPr>
        <p:spPr>
          <a:xfrm>
            <a:off x="4001000" y="5434702"/>
            <a:ext cx="2232588" cy="7755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공용 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e-IRB 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시스템 회원인 경우</a:t>
            </a:r>
            <a:endParaRPr lang="en-US" altLang="ko-KR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추가 회원가입 없이 공용 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e-IRB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시스템의 </a:t>
            </a:r>
            <a:endParaRPr lang="en-US" altLang="ko-KR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아이디로 온라인 교육 시스템을</a:t>
            </a:r>
            <a:endParaRPr lang="en-US" altLang="ko-KR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2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로그인하여 이용할 수 있습니다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58" name="직사각형 57"/>
          <p:cNvSpPr/>
          <p:nvPr/>
        </p:nvSpPr>
        <p:spPr>
          <a:xfrm>
            <a:off x="3846155" y="5176157"/>
            <a:ext cx="106576" cy="1979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9" name="모서리가 둥근 직사각형 58"/>
          <p:cNvSpPr/>
          <p:nvPr/>
        </p:nvSpPr>
        <p:spPr>
          <a:xfrm>
            <a:off x="3852917" y="5176157"/>
            <a:ext cx="535719" cy="197965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Tip 1</a:t>
            </a:r>
            <a:endParaRPr lang="ko-KR" altLang="en-US" sz="10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sp>
        <p:nvSpPr>
          <p:cNvPr id="61" name="직각 삼각형 60"/>
          <p:cNvSpPr/>
          <p:nvPr/>
        </p:nvSpPr>
        <p:spPr>
          <a:xfrm rot="16200000">
            <a:off x="3842086" y="6379611"/>
            <a:ext cx="60325" cy="51455"/>
          </a:xfrm>
          <a:prstGeom prst="rtTriangle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2" name="직사각형 61"/>
          <p:cNvSpPr/>
          <p:nvPr/>
        </p:nvSpPr>
        <p:spPr>
          <a:xfrm>
            <a:off x="3900655" y="6356126"/>
            <a:ext cx="2430607" cy="1082931"/>
          </a:xfrm>
          <a:prstGeom prst="rect">
            <a:avLst/>
          </a:prstGeom>
          <a:solidFill>
            <a:schemeClr val="bg1"/>
          </a:solidFill>
          <a:ln w="9525">
            <a:solidFill>
              <a:schemeClr val="bg1">
                <a:lumMod val="8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TextBox 62"/>
          <p:cNvSpPr txBox="1"/>
          <p:nvPr/>
        </p:nvSpPr>
        <p:spPr>
          <a:xfrm>
            <a:off x="4001000" y="6703571"/>
            <a:ext cx="2232588" cy="63017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>
              <a:lnSpc>
                <a:spcPct val="13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회원가입 단계에서 기관 검색 시에는</a:t>
            </a:r>
            <a:endParaRPr lang="en-US" altLang="ko-KR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  <a:p>
            <a:pPr algn="ctr">
              <a:lnSpc>
                <a:spcPct val="130000"/>
              </a:lnSpc>
            </a:pP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반드시 기관의 전체 이름을 입력하신 후 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[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검색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] </a:t>
            </a:r>
            <a:r>
              <a:rPr lang="ko-KR" altLang="en-US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버튼을 눌러 검색하시기 바랍니다</a:t>
            </a:r>
            <a:r>
              <a:rPr lang="en-US" altLang="ko-KR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Medium" panose="00000600000000000000" pitchFamily="2" charset="-127"/>
                <a:ea typeface="KoPub돋움체 Medium" panose="00000600000000000000" pitchFamily="2" charset="-127"/>
              </a:rPr>
              <a:t>.</a:t>
            </a:r>
            <a:endParaRPr lang="ko-KR" altLang="en-US" sz="1050" dirty="0">
              <a:solidFill>
                <a:schemeClr val="tx1">
                  <a:lumMod val="85000"/>
                  <a:lumOff val="15000"/>
                </a:schemeClr>
              </a:solidFill>
              <a:latin typeface="KoPub돋움체 Medium" panose="00000600000000000000" pitchFamily="2" charset="-127"/>
              <a:ea typeface="KoPub돋움체 Medium" panose="00000600000000000000" pitchFamily="2" charset="-127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846155" y="6435501"/>
            <a:ext cx="106576" cy="197965"/>
          </a:xfrm>
          <a:prstGeom prst="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모서리가 둥근 직사각형 64"/>
          <p:cNvSpPr/>
          <p:nvPr/>
        </p:nvSpPr>
        <p:spPr>
          <a:xfrm>
            <a:off x="3852917" y="6435501"/>
            <a:ext cx="535719" cy="197965"/>
          </a:xfrm>
          <a:prstGeom prst="roundRect">
            <a:avLst>
              <a:gd name="adj" fmla="val 25550"/>
            </a:avLst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rtlCol="0" anchor="ctr"/>
          <a:lstStyle/>
          <a:p>
            <a:pPr algn="ctr"/>
            <a:r>
              <a:rPr lang="en-US" altLang="ko-KR" sz="1050" dirty="0">
                <a:latin typeface="KoPub돋움체 Bold" panose="00000800000000000000" pitchFamily="2" charset="-127"/>
                <a:ea typeface="KoPub돋움체 Bold" panose="00000800000000000000" pitchFamily="2" charset="-127"/>
              </a:rPr>
              <a:t>Tip 2</a:t>
            </a:r>
            <a:endParaRPr lang="ko-KR" altLang="en-US" sz="1050" dirty="0">
              <a:latin typeface="KoPub돋움체 Bold" panose="00000800000000000000" pitchFamily="2" charset="-127"/>
              <a:ea typeface="KoPub돋움체 Bold" panose="00000800000000000000" pitchFamily="2" charset="-127"/>
            </a:endParaRPr>
          </a:p>
        </p:txBody>
      </p:sp>
      <p:grpSp>
        <p:nvGrpSpPr>
          <p:cNvPr id="66" name="그룹 65"/>
          <p:cNvGrpSpPr/>
          <p:nvPr/>
        </p:nvGrpSpPr>
        <p:grpSpPr>
          <a:xfrm>
            <a:off x="1870433" y="6953427"/>
            <a:ext cx="626571" cy="814361"/>
            <a:chOff x="1799413" y="8422286"/>
            <a:chExt cx="626571" cy="814361"/>
          </a:xfrm>
        </p:grpSpPr>
        <p:grpSp>
          <p:nvGrpSpPr>
            <p:cNvPr id="67" name="그룹 66"/>
            <p:cNvGrpSpPr/>
            <p:nvPr/>
          </p:nvGrpSpPr>
          <p:grpSpPr>
            <a:xfrm rot="20196648">
              <a:off x="1799413" y="8422286"/>
              <a:ext cx="626571" cy="814361"/>
              <a:chOff x="4438341" y="4164956"/>
              <a:chExt cx="3518209" cy="4572645"/>
            </a:xfrm>
          </p:grpSpPr>
          <p:pic>
            <p:nvPicPr>
              <p:cNvPr id="69" name="Picture 2" descr="관련 이미지"/>
              <p:cNvPicPr>
                <a:picLocks noChangeAspect="1" noChangeArrowheads="1"/>
              </p:cNvPicPr>
              <p:nvPr/>
            </p:nvPicPr>
            <p:blipFill rotWithShape="1">
              <a:blip r:embed="rId7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540" t="16699" r="27408" b="17155"/>
              <a:stretch/>
            </p:blipFill>
            <p:spPr bwMode="auto">
              <a:xfrm>
                <a:off x="5759449" y="5511801"/>
                <a:ext cx="2197101" cy="322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70" name="타원 69"/>
              <p:cNvSpPr/>
              <p:nvPr/>
            </p:nvSpPr>
            <p:spPr>
              <a:xfrm>
                <a:off x="6143625" y="6191250"/>
                <a:ext cx="500062" cy="50006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71" name="자유형 70"/>
              <p:cNvSpPr/>
              <p:nvPr/>
            </p:nvSpPr>
            <p:spPr>
              <a:xfrm rot="254932">
                <a:off x="4438341" y="4164956"/>
                <a:ext cx="1872900" cy="2290734"/>
              </a:xfrm>
              <a:custGeom>
                <a:avLst/>
                <a:gdLst>
                  <a:gd name="connsiteX0" fmla="*/ 1562100 w 2286000"/>
                  <a:gd name="connsiteY0" fmla="*/ 2343150 h 2524125"/>
                  <a:gd name="connsiteX1" fmla="*/ 438150 w 2286000"/>
                  <a:gd name="connsiteY1" fmla="*/ 2524125 h 2524125"/>
                  <a:gd name="connsiteX2" fmla="*/ 1085850 w 2286000"/>
                  <a:gd name="connsiteY2" fmla="*/ 1743075 h 2524125"/>
                  <a:gd name="connsiteX3" fmla="*/ 0 w 2286000"/>
                  <a:gd name="connsiteY3" fmla="*/ 1038225 h 2524125"/>
                  <a:gd name="connsiteX4" fmla="*/ 1428750 w 2286000"/>
                  <a:gd name="connsiteY4" fmla="*/ 1133475 h 2524125"/>
                  <a:gd name="connsiteX5" fmla="*/ 1628775 w 2286000"/>
                  <a:gd name="connsiteY5" fmla="*/ 0 h 2524125"/>
                  <a:gd name="connsiteX6" fmla="*/ 2286000 w 2286000"/>
                  <a:gd name="connsiteY6" fmla="*/ 1276350 h 2524125"/>
                  <a:gd name="connsiteX7" fmla="*/ 1771650 w 2286000"/>
                  <a:gd name="connsiteY7" fmla="*/ 666750 h 2524125"/>
                  <a:gd name="connsiteX8" fmla="*/ 1600200 w 2286000"/>
                  <a:gd name="connsiteY8" fmla="*/ 1371600 h 2524125"/>
                  <a:gd name="connsiteX9" fmla="*/ 752475 w 2286000"/>
                  <a:gd name="connsiteY9" fmla="*/ 1238250 h 2524125"/>
                  <a:gd name="connsiteX10" fmla="*/ 1371600 w 2286000"/>
                  <a:gd name="connsiteY10" fmla="*/ 1733550 h 2524125"/>
                  <a:gd name="connsiteX11" fmla="*/ 933450 w 2286000"/>
                  <a:gd name="connsiteY11" fmla="*/ 2247900 h 2524125"/>
                  <a:gd name="connsiteX12" fmla="*/ 1562100 w 2286000"/>
                  <a:gd name="connsiteY12" fmla="*/ 234315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86000" h="2524125">
                    <a:moveTo>
                      <a:pt x="1562100" y="2343150"/>
                    </a:moveTo>
                    <a:lnTo>
                      <a:pt x="438150" y="2524125"/>
                    </a:lnTo>
                    <a:lnTo>
                      <a:pt x="1085850" y="1743075"/>
                    </a:lnTo>
                    <a:lnTo>
                      <a:pt x="0" y="1038225"/>
                    </a:lnTo>
                    <a:lnTo>
                      <a:pt x="1428750" y="1133475"/>
                    </a:lnTo>
                    <a:lnTo>
                      <a:pt x="1628775" y="0"/>
                    </a:lnTo>
                    <a:lnTo>
                      <a:pt x="2286000" y="1276350"/>
                    </a:lnTo>
                    <a:lnTo>
                      <a:pt x="1771650" y="666750"/>
                    </a:lnTo>
                    <a:lnTo>
                      <a:pt x="1600200" y="1371600"/>
                    </a:lnTo>
                    <a:lnTo>
                      <a:pt x="752475" y="1238250"/>
                    </a:lnTo>
                    <a:lnTo>
                      <a:pt x="1371600" y="1733550"/>
                    </a:lnTo>
                    <a:lnTo>
                      <a:pt x="933450" y="2247900"/>
                    </a:lnTo>
                    <a:lnTo>
                      <a:pt x="1562100" y="234315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68" name="자유형 67"/>
            <p:cNvSpPr/>
            <p:nvPr/>
          </p:nvSpPr>
          <p:spPr>
            <a:xfrm>
              <a:off x="2061327" y="8469774"/>
              <a:ext cx="93037" cy="188003"/>
            </a:xfrm>
            <a:custGeom>
              <a:avLst/>
              <a:gdLst>
                <a:gd name="connsiteX0" fmla="*/ 0 w 314616"/>
                <a:gd name="connsiteY0" fmla="*/ 0 h 469106"/>
                <a:gd name="connsiteX1" fmla="*/ 78581 w 314616"/>
                <a:gd name="connsiteY1" fmla="*/ 135731 h 469106"/>
                <a:gd name="connsiteX2" fmla="*/ 285750 w 314616"/>
                <a:gd name="connsiteY2" fmla="*/ 240506 h 469106"/>
                <a:gd name="connsiteX3" fmla="*/ 311944 w 314616"/>
                <a:gd name="connsiteY3" fmla="*/ 469106 h 469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616" h="469106">
                  <a:moveTo>
                    <a:pt x="0" y="0"/>
                  </a:moveTo>
                  <a:cubicBezTo>
                    <a:pt x="15478" y="47823"/>
                    <a:pt x="30956" y="95647"/>
                    <a:pt x="78581" y="135731"/>
                  </a:cubicBezTo>
                  <a:cubicBezTo>
                    <a:pt x="126206" y="175815"/>
                    <a:pt x="246856" y="184944"/>
                    <a:pt x="285750" y="240506"/>
                  </a:cubicBezTo>
                  <a:cubicBezTo>
                    <a:pt x="324644" y="296068"/>
                    <a:pt x="313531" y="422275"/>
                    <a:pt x="311944" y="46910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72" name="직사각형 71"/>
          <p:cNvSpPr/>
          <p:nvPr/>
        </p:nvSpPr>
        <p:spPr>
          <a:xfrm>
            <a:off x="1085851" y="6765500"/>
            <a:ext cx="1058666" cy="228898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0" name="직사각형 79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TextBox 53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- 1 -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20509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이등변 삼각형 14"/>
          <p:cNvSpPr/>
          <p:nvPr/>
        </p:nvSpPr>
        <p:spPr>
          <a:xfrm rot="5400000">
            <a:off x="-13633" y="872198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66995" y="756435"/>
            <a:ext cx="1184940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수강 신청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333425" y="1480285"/>
            <a:ext cx="6128300" cy="313932"/>
            <a:chOff x="409564" y="8561544"/>
            <a:chExt cx="6128300" cy="313932"/>
          </a:xfrm>
        </p:grpSpPr>
        <p:sp>
          <p:nvSpPr>
            <p:cNvPr id="23" name="이등변 삼각형 22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로그인</a:t>
              </a:r>
              <a:endParaRPr lang="ko-KR" altLang="en-US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pic>
        <p:nvPicPr>
          <p:cNvPr id="25" name="그림 2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982" y="1862815"/>
            <a:ext cx="4944036" cy="2511546"/>
          </a:xfrm>
          <a:prstGeom prst="rect">
            <a:avLst/>
          </a:prstGeom>
        </p:spPr>
      </p:pic>
      <p:grpSp>
        <p:nvGrpSpPr>
          <p:cNvPr id="26" name="그룹 25"/>
          <p:cNvGrpSpPr/>
          <p:nvPr/>
        </p:nvGrpSpPr>
        <p:grpSpPr>
          <a:xfrm>
            <a:off x="5105794" y="3173642"/>
            <a:ext cx="626571" cy="814361"/>
            <a:chOff x="1799413" y="8422286"/>
            <a:chExt cx="626571" cy="814361"/>
          </a:xfrm>
        </p:grpSpPr>
        <p:grpSp>
          <p:nvGrpSpPr>
            <p:cNvPr id="27" name="그룹 26"/>
            <p:cNvGrpSpPr/>
            <p:nvPr/>
          </p:nvGrpSpPr>
          <p:grpSpPr>
            <a:xfrm rot="20196648">
              <a:off x="1799413" y="8422286"/>
              <a:ext cx="626571" cy="814361"/>
              <a:chOff x="4438341" y="4164956"/>
              <a:chExt cx="3518209" cy="4572645"/>
            </a:xfrm>
          </p:grpSpPr>
          <p:pic>
            <p:nvPicPr>
              <p:cNvPr id="29" name="Picture 2" descr="관련 이미지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540" t="16699" r="27408" b="17155"/>
              <a:stretch/>
            </p:blipFill>
            <p:spPr bwMode="auto">
              <a:xfrm>
                <a:off x="5759449" y="5511801"/>
                <a:ext cx="2197101" cy="322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0" name="타원 29"/>
              <p:cNvSpPr/>
              <p:nvPr/>
            </p:nvSpPr>
            <p:spPr>
              <a:xfrm>
                <a:off x="6143625" y="6191250"/>
                <a:ext cx="500062" cy="50006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1" name="자유형 30"/>
              <p:cNvSpPr/>
              <p:nvPr/>
            </p:nvSpPr>
            <p:spPr>
              <a:xfrm rot="254932">
                <a:off x="4438341" y="4164956"/>
                <a:ext cx="1872900" cy="2290734"/>
              </a:xfrm>
              <a:custGeom>
                <a:avLst/>
                <a:gdLst>
                  <a:gd name="connsiteX0" fmla="*/ 1562100 w 2286000"/>
                  <a:gd name="connsiteY0" fmla="*/ 2343150 h 2524125"/>
                  <a:gd name="connsiteX1" fmla="*/ 438150 w 2286000"/>
                  <a:gd name="connsiteY1" fmla="*/ 2524125 h 2524125"/>
                  <a:gd name="connsiteX2" fmla="*/ 1085850 w 2286000"/>
                  <a:gd name="connsiteY2" fmla="*/ 1743075 h 2524125"/>
                  <a:gd name="connsiteX3" fmla="*/ 0 w 2286000"/>
                  <a:gd name="connsiteY3" fmla="*/ 1038225 h 2524125"/>
                  <a:gd name="connsiteX4" fmla="*/ 1428750 w 2286000"/>
                  <a:gd name="connsiteY4" fmla="*/ 1133475 h 2524125"/>
                  <a:gd name="connsiteX5" fmla="*/ 1628775 w 2286000"/>
                  <a:gd name="connsiteY5" fmla="*/ 0 h 2524125"/>
                  <a:gd name="connsiteX6" fmla="*/ 2286000 w 2286000"/>
                  <a:gd name="connsiteY6" fmla="*/ 1276350 h 2524125"/>
                  <a:gd name="connsiteX7" fmla="*/ 1771650 w 2286000"/>
                  <a:gd name="connsiteY7" fmla="*/ 666750 h 2524125"/>
                  <a:gd name="connsiteX8" fmla="*/ 1600200 w 2286000"/>
                  <a:gd name="connsiteY8" fmla="*/ 1371600 h 2524125"/>
                  <a:gd name="connsiteX9" fmla="*/ 752475 w 2286000"/>
                  <a:gd name="connsiteY9" fmla="*/ 1238250 h 2524125"/>
                  <a:gd name="connsiteX10" fmla="*/ 1371600 w 2286000"/>
                  <a:gd name="connsiteY10" fmla="*/ 1733550 h 2524125"/>
                  <a:gd name="connsiteX11" fmla="*/ 933450 w 2286000"/>
                  <a:gd name="connsiteY11" fmla="*/ 2247900 h 2524125"/>
                  <a:gd name="connsiteX12" fmla="*/ 1562100 w 2286000"/>
                  <a:gd name="connsiteY12" fmla="*/ 234315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86000" h="2524125">
                    <a:moveTo>
                      <a:pt x="1562100" y="2343150"/>
                    </a:moveTo>
                    <a:lnTo>
                      <a:pt x="438150" y="2524125"/>
                    </a:lnTo>
                    <a:lnTo>
                      <a:pt x="1085850" y="1743075"/>
                    </a:lnTo>
                    <a:lnTo>
                      <a:pt x="0" y="1038225"/>
                    </a:lnTo>
                    <a:lnTo>
                      <a:pt x="1428750" y="1133475"/>
                    </a:lnTo>
                    <a:lnTo>
                      <a:pt x="1628775" y="0"/>
                    </a:lnTo>
                    <a:lnTo>
                      <a:pt x="2286000" y="1276350"/>
                    </a:lnTo>
                    <a:lnTo>
                      <a:pt x="1771650" y="666750"/>
                    </a:lnTo>
                    <a:lnTo>
                      <a:pt x="1600200" y="1371600"/>
                    </a:lnTo>
                    <a:lnTo>
                      <a:pt x="752475" y="1238250"/>
                    </a:lnTo>
                    <a:lnTo>
                      <a:pt x="1371600" y="1733550"/>
                    </a:lnTo>
                    <a:lnTo>
                      <a:pt x="933450" y="2247900"/>
                    </a:lnTo>
                    <a:lnTo>
                      <a:pt x="1562100" y="234315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자유형 27"/>
            <p:cNvSpPr/>
            <p:nvPr/>
          </p:nvSpPr>
          <p:spPr>
            <a:xfrm>
              <a:off x="2061327" y="8469774"/>
              <a:ext cx="93037" cy="188003"/>
            </a:xfrm>
            <a:custGeom>
              <a:avLst/>
              <a:gdLst>
                <a:gd name="connsiteX0" fmla="*/ 0 w 314616"/>
                <a:gd name="connsiteY0" fmla="*/ 0 h 469106"/>
                <a:gd name="connsiteX1" fmla="*/ 78581 w 314616"/>
                <a:gd name="connsiteY1" fmla="*/ 135731 h 469106"/>
                <a:gd name="connsiteX2" fmla="*/ 285750 w 314616"/>
                <a:gd name="connsiteY2" fmla="*/ 240506 h 469106"/>
                <a:gd name="connsiteX3" fmla="*/ 311944 w 314616"/>
                <a:gd name="connsiteY3" fmla="*/ 469106 h 469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616" h="469106">
                  <a:moveTo>
                    <a:pt x="0" y="0"/>
                  </a:moveTo>
                  <a:cubicBezTo>
                    <a:pt x="15478" y="47823"/>
                    <a:pt x="30956" y="95647"/>
                    <a:pt x="78581" y="135731"/>
                  </a:cubicBezTo>
                  <a:cubicBezTo>
                    <a:pt x="126206" y="175815"/>
                    <a:pt x="246856" y="184944"/>
                    <a:pt x="285750" y="240506"/>
                  </a:cubicBezTo>
                  <a:cubicBezTo>
                    <a:pt x="324644" y="296068"/>
                    <a:pt x="313531" y="422275"/>
                    <a:pt x="311944" y="46910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4743878" y="2727921"/>
            <a:ext cx="718708" cy="494808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3" name="그림 3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56983" y="5179989"/>
            <a:ext cx="4945005" cy="2399639"/>
          </a:xfrm>
          <a:prstGeom prst="rect">
            <a:avLst/>
          </a:prstGeom>
        </p:spPr>
      </p:pic>
      <p:grpSp>
        <p:nvGrpSpPr>
          <p:cNvPr id="34" name="그룹 33"/>
          <p:cNvGrpSpPr/>
          <p:nvPr/>
        </p:nvGrpSpPr>
        <p:grpSpPr>
          <a:xfrm>
            <a:off x="333425" y="4789783"/>
            <a:ext cx="6128300" cy="313932"/>
            <a:chOff x="409564" y="8561544"/>
            <a:chExt cx="6128300" cy="313932"/>
          </a:xfrm>
        </p:grpSpPr>
        <p:sp>
          <p:nvSpPr>
            <p:cNvPr id="35" name="이등변 삼각형 34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온라인 교육과정 선택</a:t>
              </a:r>
              <a:endParaRPr lang="ko-KR" altLang="en-US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4581613" y="5476202"/>
            <a:ext cx="626571" cy="814361"/>
            <a:chOff x="1799413" y="8422286"/>
            <a:chExt cx="626571" cy="814361"/>
          </a:xfrm>
        </p:grpSpPr>
        <p:grpSp>
          <p:nvGrpSpPr>
            <p:cNvPr id="38" name="그룹 37"/>
            <p:cNvGrpSpPr/>
            <p:nvPr/>
          </p:nvGrpSpPr>
          <p:grpSpPr>
            <a:xfrm rot="20196648">
              <a:off x="1799413" y="8422286"/>
              <a:ext cx="626571" cy="814361"/>
              <a:chOff x="4438341" y="4164956"/>
              <a:chExt cx="3518209" cy="4572645"/>
            </a:xfrm>
          </p:grpSpPr>
          <p:pic>
            <p:nvPicPr>
              <p:cNvPr id="40" name="Picture 2" descr="관련 이미지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540" t="16699" r="27408" b="17155"/>
              <a:stretch/>
            </p:blipFill>
            <p:spPr bwMode="auto">
              <a:xfrm>
                <a:off x="5759449" y="5511801"/>
                <a:ext cx="2197101" cy="322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1" name="타원 40"/>
              <p:cNvSpPr/>
              <p:nvPr/>
            </p:nvSpPr>
            <p:spPr>
              <a:xfrm>
                <a:off x="6143625" y="6191250"/>
                <a:ext cx="500062" cy="50006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2" name="자유형 41"/>
              <p:cNvSpPr/>
              <p:nvPr/>
            </p:nvSpPr>
            <p:spPr>
              <a:xfrm rot="254932">
                <a:off x="4438341" y="4164956"/>
                <a:ext cx="1872900" cy="2290734"/>
              </a:xfrm>
              <a:custGeom>
                <a:avLst/>
                <a:gdLst>
                  <a:gd name="connsiteX0" fmla="*/ 1562100 w 2286000"/>
                  <a:gd name="connsiteY0" fmla="*/ 2343150 h 2524125"/>
                  <a:gd name="connsiteX1" fmla="*/ 438150 w 2286000"/>
                  <a:gd name="connsiteY1" fmla="*/ 2524125 h 2524125"/>
                  <a:gd name="connsiteX2" fmla="*/ 1085850 w 2286000"/>
                  <a:gd name="connsiteY2" fmla="*/ 1743075 h 2524125"/>
                  <a:gd name="connsiteX3" fmla="*/ 0 w 2286000"/>
                  <a:gd name="connsiteY3" fmla="*/ 1038225 h 2524125"/>
                  <a:gd name="connsiteX4" fmla="*/ 1428750 w 2286000"/>
                  <a:gd name="connsiteY4" fmla="*/ 1133475 h 2524125"/>
                  <a:gd name="connsiteX5" fmla="*/ 1628775 w 2286000"/>
                  <a:gd name="connsiteY5" fmla="*/ 0 h 2524125"/>
                  <a:gd name="connsiteX6" fmla="*/ 2286000 w 2286000"/>
                  <a:gd name="connsiteY6" fmla="*/ 1276350 h 2524125"/>
                  <a:gd name="connsiteX7" fmla="*/ 1771650 w 2286000"/>
                  <a:gd name="connsiteY7" fmla="*/ 666750 h 2524125"/>
                  <a:gd name="connsiteX8" fmla="*/ 1600200 w 2286000"/>
                  <a:gd name="connsiteY8" fmla="*/ 1371600 h 2524125"/>
                  <a:gd name="connsiteX9" fmla="*/ 752475 w 2286000"/>
                  <a:gd name="connsiteY9" fmla="*/ 1238250 h 2524125"/>
                  <a:gd name="connsiteX10" fmla="*/ 1371600 w 2286000"/>
                  <a:gd name="connsiteY10" fmla="*/ 1733550 h 2524125"/>
                  <a:gd name="connsiteX11" fmla="*/ 933450 w 2286000"/>
                  <a:gd name="connsiteY11" fmla="*/ 2247900 h 2524125"/>
                  <a:gd name="connsiteX12" fmla="*/ 1562100 w 2286000"/>
                  <a:gd name="connsiteY12" fmla="*/ 234315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86000" h="2524125">
                    <a:moveTo>
                      <a:pt x="1562100" y="2343150"/>
                    </a:moveTo>
                    <a:lnTo>
                      <a:pt x="438150" y="2524125"/>
                    </a:lnTo>
                    <a:lnTo>
                      <a:pt x="1085850" y="1743075"/>
                    </a:lnTo>
                    <a:lnTo>
                      <a:pt x="0" y="1038225"/>
                    </a:lnTo>
                    <a:lnTo>
                      <a:pt x="1428750" y="1133475"/>
                    </a:lnTo>
                    <a:lnTo>
                      <a:pt x="1628775" y="0"/>
                    </a:lnTo>
                    <a:lnTo>
                      <a:pt x="2286000" y="1276350"/>
                    </a:lnTo>
                    <a:lnTo>
                      <a:pt x="1771650" y="666750"/>
                    </a:lnTo>
                    <a:lnTo>
                      <a:pt x="1600200" y="1371600"/>
                    </a:lnTo>
                    <a:lnTo>
                      <a:pt x="752475" y="1238250"/>
                    </a:lnTo>
                    <a:lnTo>
                      <a:pt x="1371600" y="1733550"/>
                    </a:lnTo>
                    <a:lnTo>
                      <a:pt x="933450" y="2247900"/>
                    </a:lnTo>
                    <a:lnTo>
                      <a:pt x="1562100" y="234315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9" name="자유형 38"/>
            <p:cNvSpPr/>
            <p:nvPr/>
          </p:nvSpPr>
          <p:spPr>
            <a:xfrm>
              <a:off x="2061327" y="8469774"/>
              <a:ext cx="93037" cy="188003"/>
            </a:xfrm>
            <a:custGeom>
              <a:avLst/>
              <a:gdLst>
                <a:gd name="connsiteX0" fmla="*/ 0 w 314616"/>
                <a:gd name="connsiteY0" fmla="*/ 0 h 469106"/>
                <a:gd name="connsiteX1" fmla="*/ 78581 w 314616"/>
                <a:gd name="connsiteY1" fmla="*/ 135731 h 469106"/>
                <a:gd name="connsiteX2" fmla="*/ 285750 w 314616"/>
                <a:gd name="connsiteY2" fmla="*/ 240506 h 469106"/>
                <a:gd name="connsiteX3" fmla="*/ 311944 w 314616"/>
                <a:gd name="connsiteY3" fmla="*/ 469106 h 469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616" h="469106">
                  <a:moveTo>
                    <a:pt x="0" y="0"/>
                  </a:moveTo>
                  <a:cubicBezTo>
                    <a:pt x="15478" y="47823"/>
                    <a:pt x="30956" y="95647"/>
                    <a:pt x="78581" y="135731"/>
                  </a:cubicBezTo>
                  <a:cubicBezTo>
                    <a:pt x="126206" y="175815"/>
                    <a:pt x="246856" y="184944"/>
                    <a:pt x="285750" y="240506"/>
                  </a:cubicBezTo>
                  <a:cubicBezTo>
                    <a:pt x="324644" y="296068"/>
                    <a:pt x="313531" y="422275"/>
                    <a:pt x="311944" y="46910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43" name="직사각형 42"/>
          <p:cNvSpPr/>
          <p:nvPr/>
        </p:nvSpPr>
        <p:spPr>
          <a:xfrm>
            <a:off x="4111069" y="5319039"/>
            <a:ext cx="743475" cy="213821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직사각형 43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TextBox 45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- 2 -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716322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"/>
          <p:cNvGrpSpPr/>
          <p:nvPr/>
        </p:nvGrpSpPr>
        <p:grpSpPr>
          <a:xfrm>
            <a:off x="1769" y="478520"/>
            <a:ext cx="6475196" cy="7763084"/>
            <a:chOff x="1769" y="887062"/>
            <a:chExt cx="6475196" cy="7763084"/>
          </a:xfrm>
        </p:grpSpPr>
        <p:sp>
          <p:nvSpPr>
            <p:cNvPr id="5" name="모서리가 둥근 직사각형 4"/>
            <p:cNvSpPr/>
            <p:nvPr/>
          </p:nvSpPr>
          <p:spPr>
            <a:xfrm>
              <a:off x="472336" y="4209713"/>
              <a:ext cx="683365" cy="234950"/>
            </a:xfrm>
            <a:prstGeom prst="roundRect">
              <a:avLst/>
            </a:prstGeom>
            <a:gradFill flip="none" rotWithShape="1">
              <a:gsLst>
                <a:gs pos="0">
                  <a:srgbClr val="E05C01"/>
                </a:gs>
                <a:gs pos="100000">
                  <a:srgbClr val="EE820C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2" name="그룹 21"/>
            <p:cNvGrpSpPr/>
            <p:nvPr/>
          </p:nvGrpSpPr>
          <p:grpSpPr>
            <a:xfrm>
              <a:off x="333425" y="1562860"/>
              <a:ext cx="6128300" cy="313932"/>
              <a:chOff x="409564" y="8561544"/>
              <a:chExt cx="6128300" cy="313932"/>
            </a:xfrm>
          </p:grpSpPr>
          <p:sp>
            <p:nvSpPr>
              <p:cNvPr id="23" name="이등변 삼각형 22"/>
              <p:cNvSpPr/>
              <p:nvPr/>
            </p:nvSpPr>
            <p:spPr>
              <a:xfrm rot="5400000">
                <a:off x="400991" y="8676964"/>
                <a:ext cx="124305" cy="107160"/>
              </a:xfrm>
              <a:prstGeom prst="triangle">
                <a:avLst/>
              </a:prstGeom>
              <a:solidFill>
                <a:srgbClr val="DDDD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ko-KR" altLang="en-US" sz="1200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466775" y="8561544"/>
                <a:ext cx="6071089" cy="313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  <a:spcAft>
                    <a:spcPts val="500"/>
                  </a:spcAft>
                </a:pP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교육 선택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 </a:t>
                </a: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: 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본인의 연구 분야에 맞게 인간대상연구</a:t>
                </a: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, 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인체유래물연구 중 택일</a:t>
                </a:r>
                <a:endPara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endParaRPr>
              </a:p>
            </p:txBody>
          </p:sp>
        </p:grpSp>
        <p:pic>
          <p:nvPicPr>
            <p:cNvPr id="2" name="그림 1"/>
            <p:cNvPicPr>
              <a:picLocks noChangeAspect="1"/>
            </p:cNvPicPr>
            <p:nvPr/>
          </p:nvPicPr>
          <p:blipFill rotWithShape="1">
            <a:blip r:embed="rId2"/>
            <a:srcRect t="27282"/>
            <a:stretch/>
          </p:blipFill>
          <p:spPr>
            <a:xfrm>
              <a:off x="676087" y="1947353"/>
              <a:ext cx="5505826" cy="1865488"/>
            </a:xfrm>
            <a:prstGeom prst="rect">
              <a:avLst/>
            </a:prstGeom>
          </p:spPr>
        </p:pic>
        <p:grpSp>
          <p:nvGrpSpPr>
            <p:cNvPr id="44" name="그룹 43"/>
            <p:cNvGrpSpPr/>
            <p:nvPr/>
          </p:nvGrpSpPr>
          <p:grpSpPr>
            <a:xfrm>
              <a:off x="2722813" y="3547554"/>
              <a:ext cx="626571" cy="814361"/>
              <a:chOff x="1799413" y="8422286"/>
              <a:chExt cx="626571" cy="814361"/>
            </a:xfrm>
          </p:grpSpPr>
          <p:grpSp>
            <p:nvGrpSpPr>
              <p:cNvPr id="45" name="그룹 44"/>
              <p:cNvGrpSpPr/>
              <p:nvPr/>
            </p:nvGrpSpPr>
            <p:grpSpPr>
              <a:xfrm rot="20196648">
                <a:off x="1799413" y="8422286"/>
                <a:ext cx="626571" cy="814361"/>
                <a:chOff x="4438341" y="4164956"/>
                <a:chExt cx="3518209" cy="4572645"/>
              </a:xfrm>
            </p:grpSpPr>
            <p:pic>
              <p:nvPicPr>
                <p:cNvPr id="47" name="Picture 2" descr="관련 이미지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7540" t="16699" r="27408" b="17155"/>
                <a:stretch/>
              </p:blipFill>
              <p:spPr bwMode="auto">
                <a:xfrm>
                  <a:off x="5759449" y="5511801"/>
                  <a:ext cx="2197101" cy="322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8" name="타원 47"/>
                <p:cNvSpPr/>
                <p:nvPr/>
              </p:nvSpPr>
              <p:spPr>
                <a:xfrm>
                  <a:off x="6143625" y="6191250"/>
                  <a:ext cx="500062" cy="50006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" name="자유형 48"/>
                <p:cNvSpPr/>
                <p:nvPr/>
              </p:nvSpPr>
              <p:spPr>
                <a:xfrm rot="254932">
                  <a:off x="4438341" y="4164956"/>
                  <a:ext cx="1872900" cy="2290734"/>
                </a:xfrm>
                <a:custGeom>
                  <a:avLst/>
                  <a:gdLst>
                    <a:gd name="connsiteX0" fmla="*/ 1562100 w 2286000"/>
                    <a:gd name="connsiteY0" fmla="*/ 2343150 h 2524125"/>
                    <a:gd name="connsiteX1" fmla="*/ 438150 w 2286000"/>
                    <a:gd name="connsiteY1" fmla="*/ 2524125 h 2524125"/>
                    <a:gd name="connsiteX2" fmla="*/ 1085850 w 2286000"/>
                    <a:gd name="connsiteY2" fmla="*/ 1743075 h 2524125"/>
                    <a:gd name="connsiteX3" fmla="*/ 0 w 2286000"/>
                    <a:gd name="connsiteY3" fmla="*/ 1038225 h 2524125"/>
                    <a:gd name="connsiteX4" fmla="*/ 1428750 w 2286000"/>
                    <a:gd name="connsiteY4" fmla="*/ 1133475 h 2524125"/>
                    <a:gd name="connsiteX5" fmla="*/ 1628775 w 2286000"/>
                    <a:gd name="connsiteY5" fmla="*/ 0 h 2524125"/>
                    <a:gd name="connsiteX6" fmla="*/ 2286000 w 2286000"/>
                    <a:gd name="connsiteY6" fmla="*/ 1276350 h 2524125"/>
                    <a:gd name="connsiteX7" fmla="*/ 1771650 w 2286000"/>
                    <a:gd name="connsiteY7" fmla="*/ 666750 h 2524125"/>
                    <a:gd name="connsiteX8" fmla="*/ 1600200 w 2286000"/>
                    <a:gd name="connsiteY8" fmla="*/ 1371600 h 2524125"/>
                    <a:gd name="connsiteX9" fmla="*/ 752475 w 2286000"/>
                    <a:gd name="connsiteY9" fmla="*/ 1238250 h 2524125"/>
                    <a:gd name="connsiteX10" fmla="*/ 1371600 w 2286000"/>
                    <a:gd name="connsiteY10" fmla="*/ 1733550 h 2524125"/>
                    <a:gd name="connsiteX11" fmla="*/ 933450 w 2286000"/>
                    <a:gd name="connsiteY11" fmla="*/ 2247900 h 2524125"/>
                    <a:gd name="connsiteX12" fmla="*/ 1562100 w 2286000"/>
                    <a:gd name="connsiteY12" fmla="*/ 2343150 h 25241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286000" h="2524125">
                      <a:moveTo>
                        <a:pt x="1562100" y="2343150"/>
                      </a:moveTo>
                      <a:lnTo>
                        <a:pt x="438150" y="2524125"/>
                      </a:lnTo>
                      <a:lnTo>
                        <a:pt x="1085850" y="1743075"/>
                      </a:lnTo>
                      <a:lnTo>
                        <a:pt x="0" y="1038225"/>
                      </a:lnTo>
                      <a:lnTo>
                        <a:pt x="1428750" y="1133475"/>
                      </a:lnTo>
                      <a:lnTo>
                        <a:pt x="1628775" y="0"/>
                      </a:lnTo>
                      <a:lnTo>
                        <a:pt x="2286000" y="1276350"/>
                      </a:lnTo>
                      <a:lnTo>
                        <a:pt x="1771650" y="666750"/>
                      </a:lnTo>
                      <a:lnTo>
                        <a:pt x="1600200" y="1371600"/>
                      </a:lnTo>
                      <a:lnTo>
                        <a:pt x="752475" y="1238250"/>
                      </a:lnTo>
                      <a:lnTo>
                        <a:pt x="1371600" y="1733550"/>
                      </a:lnTo>
                      <a:lnTo>
                        <a:pt x="933450" y="2247900"/>
                      </a:lnTo>
                      <a:lnTo>
                        <a:pt x="1562100" y="234315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46" name="자유형 45"/>
              <p:cNvSpPr/>
              <p:nvPr/>
            </p:nvSpPr>
            <p:spPr>
              <a:xfrm>
                <a:off x="2061327" y="8469774"/>
                <a:ext cx="93037" cy="188003"/>
              </a:xfrm>
              <a:custGeom>
                <a:avLst/>
                <a:gdLst>
                  <a:gd name="connsiteX0" fmla="*/ 0 w 314616"/>
                  <a:gd name="connsiteY0" fmla="*/ 0 h 469106"/>
                  <a:gd name="connsiteX1" fmla="*/ 78581 w 314616"/>
                  <a:gd name="connsiteY1" fmla="*/ 135731 h 469106"/>
                  <a:gd name="connsiteX2" fmla="*/ 285750 w 314616"/>
                  <a:gd name="connsiteY2" fmla="*/ 240506 h 469106"/>
                  <a:gd name="connsiteX3" fmla="*/ 311944 w 314616"/>
                  <a:gd name="connsiteY3" fmla="*/ 469106 h 469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4616" h="469106">
                    <a:moveTo>
                      <a:pt x="0" y="0"/>
                    </a:moveTo>
                    <a:cubicBezTo>
                      <a:pt x="15478" y="47823"/>
                      <a:pt x="30956" y="95647"/>
                      <a:pt x="78581" y="135731"/>
                    </a:cubicBezTo>
                    <a:cubicBezTo>
                      <a:pt x="126206" y="175815"/>
                      <a:pt x="246856" y="184944"/>
                      <a:pt x="285750" y="240506"/>
                    </a:cubicBezTo>
                    <a:cubicBezTo>
                      <a:pt x="324644" y="296068"/>
                      <a:pt x="313531" y="422275"/>
                      <a:pt x="311944" y="469106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0" name="직사각형 49"/>
            <p:cNvSpPr/>
            <p:nvPr/>
          </p:nvSpPr>
          <p:spPr>
            <a:xfrm>
              <a:off x="1910794" y="3201822"/>
              <a:ext cx="1125305" cy="374307"/>
            </a:xfrm>
            <a:prstGeom prst="rect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4" name="그림 3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676087" y="4537801"/>
              <a:ext cx="5505826" cy="3300244"/>
            </a:xfrm>
            <a:prstGeom prst="rect">
              <a:avLst/>
            </a:prstGeom>
          </p:spPr>
        </p:pic>
        <p:grpSp>
          <p:nvGrpSpPr>
            <p:cNvPr id="51" name="그룹 50"/>
            <p:cNvGrpSpPr/>
            <p:nvPr/>
          </p:nvGrpSpPr>
          <p:grpSpPr>
            <a:xfrm>
              <a:off x="5551825" y="7835785"/>
              <a:ext cx="626571" cy="814361"/>
              <a:chOff x="1799413" y="8422286"/>
              <a:chExt cx="626571" cy="814361"/>
            </a:xfrm>
          </p:grpSpPr>
          <p:grpSp>
            <p:nvGrpSpPr>
              <p:cNvPr id="52" name="그룹 51"/>
              <p:cNvGrpSpPr/>
              <p:nvPr/>
            </p:nvGrpSpPr>
            <p:grpSpPr>
              <a:xfrm rot="20196648">
                <a:off x="1799413" y="8422286"/>
                <a:ext cx="626571" cy="814361"/>
                <a:chOff x="4438341" y="4164956"/>
                <a:chExt cx="3518209" cy="4572645"/>
              </a:xfrm>
            </p:grpSpPr>
            <p:pic>
              <p:nvPicPr>
                <p:cNvPr id="54" name="Picture 2" descr="관련 이미지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7540" t="16699" r="27408" b="17155"/>
                <a:stretch/>
              </p:blipFill>
              <p:spPr bwMode="auto">
                <a:xfrm>
                  <a:off x="5759449" y="5511801"/>
                  <a:ext cx="2197101" cy="322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55" name="타원 54"/>
                <p:cNvSpPr/>
                <p:nvPr/>
              </p:nvSpPr>
              <p:spPr>
                <a:xfrm>
                  <a:off x="6143625" y="6191250"/>
                  <a:ext cx="500062" cy="50006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56" name="자유형 55"/>
                <p:cNvSpPr/>
                <p:nvPr/>
              </p:nvSpPr>
              <p:spPr>
                <a:xfrm rot="254932">
                  <a:off x="4438341" y="4164956"/>
                  <a:ext cx="1872900" cy="2290734"/>
                </a:xfrm>
                <a:custGeom>
                  <a:avLst/>
                  <a:gdLst>
                    <a:gd name="connsiteX0" fmla="*/ 1562100 w 2286000"/>
                    <a:gd name="connsiteY0" fmla="*/ 2343150 h 2524125"/>
                    <a:gd name="connsiteX1" fmla="*/ 438150 w 2286000"/>
                    <a:gd name="connsiteY1" fmla="*/ 2524125 h 2524125"/>
                    <a:gd name="connsiteX2" fmla="*/ 1085850 w 2286000"/>
                    <a:gd name="connsiteY2" fmla="*/ 1743075 h 2524125"/>
                    <a:gd name="connsiteX3" fmla="*/ 0 w 2286000"/>
                    <a:gd name="connsiteY3" fmla="*/ 1038225 h 2524125"/>
                    <a:gd name="connsiteX4" fmla="*/ 1428750 w 2286000"/>
                    <a:gd name="connsiteY4" fmla="*/ 1133475 h 2524125"/>
                    <a:gd name="connsiteX5" fmla="*/ 1628775 w 2286000"/>
                    <a:gd name="connsiteY5" fmla="*/ 0 h 2524125"/>
                    <a:gd name="connsiteX6" fmla="*/ 2286000 w 2286000"/>
                    <a:gd name="connsiteY6" fmla="*/ 1276350 h 2524125"/>
                    <a:gd name="connsiteX7" fmla="*/ 1771650 w 2286000"/>
                    <a:gd name="connsiteY7" fmla="*/ 666750 h 2524125"/>
                    <a:gd name="connsiteX8" fmla="*/ 1600200 w 2286000"/>
                    <a:gd name="connsiteY8" fmla="*/ 1371600 h 2524125"/>
                    <a:gd name="connsiteX9" fmla="*/ 752475 w 2286000"/>
                    <a:gd name="connsiteY9" fmla="*/ 1238250 h 2524125"/>
                    <a:gd name="connsiteX10" fmla="*/ 1371600 w 2286000"/>
                    <a:gd name="connsiteY10" fmla="*/ 1733550 h 2524125"/>
                    <a:gd name="connsiteX11" fmla="*/ 933450 w 2286000"/>
                    <a:gd name="connsiteY11" fmla="*/ 2247900 h 2524125"/>
                    <a:gd name="connsiteX12" fmla="*/ 1562100 w 2286000"/>
                    <a:gd name="connsiteY12" fmla="*/ 2343150 h 25241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286000" h="2524125">
                      <a:moveTo>
                        <a:pt x="1562100" y="2343150"/>
                      </a:moveTo>
                      <a:lnTo>
                        <a:pt x="438150" y="2524125"/>
                      </a:lnTo>
                      <a:lnTo>
                        <a:pt x="1085850" y="1743075"/>
                      </a:lnTo>
                      <a:lnTo>
                        <a:pt x="0" y="1038225"/>
                      </a:lnTo>
                      <a:lnTo>
                        <a:pt x="1428750" y="1133475"/>
                      </a:lnTo>
                      <a:lnTo>
                        <a:pt x="1628775" y="0"/>
                      </a:lnTo>
                      <a:lnTo>
                        <a:pt x="2286000" y="1276350"/>
                      </a:lnTo>
                      <a:lnTo>
                        <a:pt x="1771650" y="666750"/>
                      </a:lnTo>
                      <a:lnTo>
                        <a:pt x="1600200" y="1371600"/>
                      </a:lnTo>
                      <a:lnTo>
                        <a:pt x="752475" y="1238250"/>
                      </a:lnTo>
                      <a:lnTo>
                        <a:pt x="1371600" y="1733550"/>
                      </a:lnTo>
                      <a:lnTo>
                        <a:pt x="933450" y="2247900"/>
                      </a:lnTo>
                      <a:lnTo>
                        <a:pt x="1562100" y="234315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53" name="자유형 52"/>
              <p:cNvSpPr/>
              <p:nvPr/>
            </p:nvSpPr>
            <p:spPr>
              <a:xfrm>
                <a:off x="2061327" y="8469774"/>
                <a:ext cx="93037" cy="188003"/>
              </a:xfrm>
              <a:custGeom>
                <a:avLst/>
                <a:gdLst>
                  <a:gd name="connsiteX0" fmla="*/ 0 w 314616"/>
                  <a:gd name="connsiteY0" fmla="*/ 0 h 469106"/>
                  <a:gd name="connsiteX1" fmla="*/ 78581 w 314616"/>
                  <a:gd name="connsiteY1" fmla="*/ 135731 h 469106"/>
                  <a:gd name="connsiteX2" fmla="*/ 285750 w 314616"/>
                  <a:gd name="connsiteY2" fmla="*/ 240506 h 469106"/>
                  <a:gd name="connsiteX3" fmla="*/ 311944 w 314616"/>
                  <a:gd name="connsiteY3" fmla="*/ 469106 h 469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4616" h="469106">
                    <a:moveTo>
                      <a:pt x="0" y="0"/>
                    </a:moveTo>
                    <a:cubicBezTo>
                      <a:pt x="15478" y="47823"/>
                      <a:pt x="30956" y="95647"/>
                      <a:pt x="78581" y="135731"/>
                    </a:cubicBezTo>
                    <a:cubicBezTo>
                      <a:pt x="126206" y="175815"/>
                      <a:pt x="246856" y="184944"/>
                      <a:pt x="285750" y="240506"/>
                    </a:cubicBezTo>
                    <a:cubicBezTo>
                      <a:pt x="324644" y="296068"/>
                      <a:pt x="313531" y="422275"/>
                      <a:pt x="311944" y="469106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7" name="직사각형 56"/>
            <p:cNvSpPr/>
            <p:nvPr/>
          </p:nvSpPr>
          <p:spPr>
            <a:xfrm>
              <a:off x="5359400" y="7632364"/>
              <a:ext cx="505710" cy="234257"/>
            </a:xfrm>
            <a:prstGeom prst="rect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58" name="그룹 57"/>
            <p:cNvGrpSpPr/>
            <p:nvPr/>
          </p:nvGrpSpPr>
          <p:grpSpPr>
            <a:xfrm>
              <a:off x="333425" y="4162230"/>
              <a:ext cx="6143540" cy="313932"/>
              <a:chOff x="409564" y="8561544"/>
              <a:chExt cx="6143540" cy="313932"/>
            </a:xfrm>
          </p:grpSpPr>
          <p:sp>
            <p:nvSpPr>
              <p:cNvPr id="59" name="이등변 삼각형 58"/>
              <p:cNvSpPr/>
              <p:nvPr/>
            </p:nvSpPr>
            <p:spPr>
              <a:xfrm rot="5400000">
                <a:off x="400991" y="8676964"/>
                <a:ext cx="124305" cy="107160"/>
              </a:xfrm>
              <a:prstGeom prst="triangle">
                <a:avLst/>
              </a:prstGeom>
              <a:solidFill>
                <a:srgbClr val="DDDD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ko-KR" altLang="en-US" sz="1200"/>
              </a:p>
            </p:txBody>
          </p:sp>
          <p:sp>
            <p:nvSpPr>
              <p:cNvPr id="60" name="직사각형 59"/>
              <p:cNvSpPr/>
              <p:nvPr/>
            </p:nvSpPr>
            <p:spPr>
              <a:xfrm>
                <a:off x="482015" y="8561544"/>
                <a:ext cx="6071089" cy="313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  <a:spcAft>
                    <a:spcPts val="500"/>
                  </a:spcAft>
                </a:pP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</a:t>
                </a:r>
                <a:r>
                  <a:rPr lang="ko-KR" altLang="en-US" sz="1200" spc="20" dirty="0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수강신청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 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버튼 클릭</a:t>
                </a:r>
                <a:endPara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endParaRPr>
              </a:p>
            </p:txBody>
          </p:sp>
        </p:grpSp>
        <p:grpSp>
          <p:nvGrpSpPr>
            <p:cNvPr id="8" name="그룹 7"/>
            <p:cNvGrpSpPr/>
            <p:nvPr/>
          </p:nvGrpSpPr>
          <p:grpSpPr>
            <a:xfrm>
              <a:off x="2912621" y="5723624"/>
              <a:ext cx="2994154" cy="928598"/>
              <a:chOff x="2788108" y="6873350"/>
              <a:chExt cx="2994154" cy="928598"/>
            </a:xfrm>
          </p:grpSpPr>
          <p:pic>
            <p:nvPicPr>
              <p:cNvPr id="6" name="그림 5"/>
              <p:cNvPicPr>
                <a:picLocks noChangeAspect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788108" y="6873350"/>
                <a:ext cx="1276144" cy="928598"/>
              </a:xfrm>
              <a:prstGeom prst="rect">
                <a:avLst/>
              </a:prstGeom>
            </p:spPr>
          </p:pic>
          <p:sp>
            <p:nvSpPr>
              <p:cNvPr id="7" name="사각형 설명선 6"/>
              <p:cNvSpPr/>
              <p:nvPr/>
            </p:nvSpPr>
            <p:spPr>
              <a:xfrm>
                <a:off x="4064252" y="7167545"/>
                <a:ext cx="1718010" cy="287570"/>
              </a:xfrm>
              <a:prstGeom prst="wedgeRectCallout">
                <a:avLst>
                  <a:gd name="adj1" fmla="val -60486"/>
                  <a:gd name="adj2" fmla="val 18509"/>
                </a:avLst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200" dirty="0"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② 수강신청 완료 시 팝업</a:t>
                </a:r>
              </a:p>
            </p:txBody>
          </p:sp>
        </p:grpSp>
        <p:sp>
          <p:nvSpPr>
            <p:cNvPr id="9" name="TextBox 8"/>
            <p:cNvSpPr txBox="1"/>
            <p:nvPr/>
          </p:nvSpPr>
          <p:spPr>
            <a:xfrm>
              <a:off x="5023456" y="7571919"/>
              <a:ext cx="369012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600" dirty="0">
                  <a:solidFill>
                    <a:schemeClr val="accent5">
                      <a:lumMod val="7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①</a:t>
              </a:r>
            </a:p>
          </p:txBody>
        </p:sp>
        <p:sp>
          <p:nvSpPr>
            <p:cNvPr id="31" name="이등변 삼각형 30"/>
            <p:cNvSpPr/>
            <p:nvPr/>
          </p:nvSpPr>
          <p:spPr>
            <a:xfrm rot="5400000">
              <a:off x="-13633" y="1002825"/>
              <a:ext cx="223330" cy="192526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66995" y="887062"/>
              <a:ext cx="1184940" cy="43088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ko-KR" altLang="en-US" sz="2200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수강 신청</a:t>
              </a:r>
            </a:p>
          </p:txBody>
        </p:sp>
      </p:grpSp>
      <p:sp>
        <p:nvSpPr>
          <p:cNvPr id="33" name="직사각형 32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직사각형 33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TextBox 34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- 3 -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897565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769" y="623011"/>
            <a:ext cx="6475196" cy="7400660"/>
            <a:chOff x="1769" y="974146"/>
            <a:chExt cx="6475196" cy="7400660"/>
          </a:xfrm>
        </p:grpSpPr>
        <p:pic>
          <p:nvPicPr>
            <p:cNvPr id="3" name="그림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85800" y="2152295"/>
              <a:ext cx="5486400" cy="1938276"/>
            </a:xfrm>
            <a:prstGeom prst="rect">
              <a:avLst/>
            </a:prstGeom>
          </p:spPr>
        </p:pic>
        <p:grpSp>
          <p:nvGrpSpPr>
            <p:cNvPr id="22" name="그룹 21"/>
            <p:cNvGrpSpPr/>
            <p:nvPr/>
          </p:nvGrpSpPr>
          <p:grpSpPr>
            <a:xfrm>
              <a:off x="333425" y="1622339"/>
              <a:ext cx="6128300" cy="313932"/>
              <a:chOff x="409564" y="8561544"/>
              <a:chExt cx="6128300" cy="313932"/>
            </a:xfrm>
          </p:grpSpPr>
          <p:sp>
            <p:nvSpPr>
              <p:cNvPr id="23" name="이등변 삼각형 22"/>
              <p:cNvSpPr/>
              <p:nvPr/>
            </p:nvSpPr>
            <p:spPr>
              <a:xfrm rot="5400000">
                <a:off x="400991" y="8676964"/>
                <a:ext cx="124305" cy="107160"/>
              </a:xfrm>
              <a:prstGeom prst="triangle">
                <a:avLst/>
              </a:prstGeom>
              <a:solidFill>
                <a:srgbClr val="DDDD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ko-KR" altLang="en-US" sz="1200"/>
              </a:p>
            </p:txBody>
          </p:sp>
          <p:sp>
            <p:nvSpPr>
              <p:cNvPr id="24" name="직사각형 23"/>
              <p:cNvSpPr/>
              <p:nvPr/>
            </p:nvSpPr>
            <p:spPr>
              <a:xfrm>
                <a:off x="466775" y="8561544"/>
                <a:ext cx="6071089" cy="313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  <a:spcAft>
                    <a:spcPts val="500"/>
                  </a:spcAft>
                </a:pP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[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나의 강의실</a:t>
                </a: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]-[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나의 온라인교육</a:t>
                </a: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]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에서 신청한 교육 선택</a:t>
                </a:r>
                <a:endPara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endParaRPr>
              </a:p>
            </p:txBody>
          </p:sp>
        </p:grpSp>
        <p:grpSp>
          <p:nvGrpSpPr>
            <p:cNvPr id="44" name="그룹 43"/>
            <p:cNvGrpSpPr/>
            <p:nvPr/>
          </p:nvGrpSpPr>
          <p:grpSpPr>
            <a:xfrm>
              <a:off x="2712845" y="3830812"/>
              <a:ext cx="626571" cy="814361"/>
              <a:chOff x="1799413" y="8422286"/>
              <a:chExt cx="626571" cy="814361"/>
            </a:xfrm>
          </p:grpSpPr>
          <p:grpSp>
            <p:nvGrpSpPr>
              <p:cNvPr id="45" name="그룹 44"/>
              <p:cNvGrpSpPr/>
              <p:nvPr/>
            </p:nvGrpSpPr>
            <p:grpSpPr>
              <a:xfrm rot="20196648">
                <a:off x="1799413" y="8422286"/>
                <a:ext cx="626571" cy="814361"/>
                <a:chOff x="4438341" y="4164956"/>
                <a:chExt cx="3518209" cy="4572645"/>
              </a:xfrm>
            </p:grpSpPr>
            <p:pic>
              <p:nvPicPr>
                <p:cNvPr id="47" name="Picture 2" descr="관련 이미지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7540" t="16699" r="27408" b="17155"/>
                <a:stretch/>
              </p:blipFill>
              <p:spPr bwMode="auto">
                <a:xfrm>
                  <a:off x="5759449" y="5511801"/>
                  <a:ext cx="2197101" cy="322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48" name="타원 47"/>
                <p:cNvSpPr/>
                <p:nvPr/>
              </p:nvSpPr>
              <p:spPr>
                <a:xfrm>
                  <a:off x="6143625" y="6191250"/>
                  <a:ext cx="500062" cy="50006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49" name="자유형 48"/>
                <p:cNvSpPr/>
                <p:nvPr/>
              </p:nvSpPr>
              <p:spPr>
                <a:xfrm rot="254932">
                  <a:off x="4438341" y="4164956"/>
                  <a:ext cx="1872900" cy="2290734"/>
                </a:xfrm>
                <a:custGeom>
                  <a:avLst/>
                  <a:gdLst>
                    <a:gd name="connsiteX0" fmla="*/ 1562100 w 2286000"/>
                    <a:gd name="connsiteY0" fmla="*/ 2343150 h 2524125"/>
                    <a:gd name="connsiteX1" fmla="*/ 438150 w 2286000"/>
                    <a:gd name="connsiteY1" fmla="*/ 2524125 h 2524125"/>
                    <a:gd name="connsiteX2" fmla="*/ 1085850 w 2286000"/>
                    <a:gd name="connsiteY2" fmla="*/ 1743075 h 2524125"/>
                    <a:gd name="connsiteX3" fmla="*/ 0 w 2286000"/>
                    <a:gd name="connsiteY3" fmla="*/ 1038225 h 2524125"/>
                    <a:gd name="connsiteX4" fmla="*/ 1428750 w 2286000"/>
                    <a:gd name="connsiteY4" fmla="*/ 1133475 h 2524125"/>
                    <a:gd name="connsiteX5" fmla="*/ 1628775 w 2286000"/>
                    <a:gd name="connsiteY5" fmla="*/ 0 h 2524125"/>
                    <a:gd name="connsiteX6" fmla="*/ 2286000 w 2286000"/>
                    <a:gd name="connsiteY6" fmla="*/ 1276350 h 2524125"/>
                    <a:gd name="connsiteX7" fmla="*/ 1771650 w 2286000"/>
                    <a:gd name="connsiteY7" fmla="*/ 666750 h 2524125"/>
                    <a:gd name="connsiteX8" fmla="*/ 1600200 w 2286000"/>
                    <a:gd name="connsiteY8" fmla="*/ 1371600 h 2524125"/>
                    <a:gd name="connsiteX9" fmla="*/ 752475 w 2286000"/>
                    <a:gd name="connsiteY9" fmla="*/ 1238250 h 2524125"/>
                    <a:gd name="connsiteX10" fmla="*/ 1371600 w 2286000"/>
                    <a:gd name="connsiteY10" fmla="*/ 1733550 h 2524125"/>
                    <a:gd name="connsiteX11" fmla="*/ 933450 w 2286000"/>
                    <a:gd name="connsiteY11" fmla="*/ 2247900 h 2524125"/>
                    <a:gd name="connsiteX12" fmla="*/ 1562100 w 2286000"/>
                    <a:gd name="connsiteY12" fmla="*/ 2343150 h 25241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286000" h="2524125">
                      <a:moveTo>
                        <a:pt x="1562100" y="2343150"/>
                      </a:moveTo>
                      <a:lnTo>
                        <a:pt x="438150" y="2524125"/>
                      </a:lnTo>
                      <a:lnTo>
                        <a:pt x="1085850" y="1743075"/>
                      </a:lnTo>
                      <a:lnTo>
                        <a:pt x="0" y="1038225"/>
                      </a:lnTo>
                      <a:lnTo>
                        <a:pt x="1428750" y="1133475"/>
                      </a:lnTo>
                      <a:lnTo>
                        <a:pt x="1628775" y="0"/>
                      </a:lnTo>
                      <a:lnTo>
                        <a:pt x="2286000" y="1276350"/>
                      </a:lnTo>
                      <a:lnTo>
                        <a:pt x="1771650" y="666750"/>
                      </a:lnTo>
                      <a:lnTo>
                        <a:pt x="1600200" y="1371600"/>
                      </a:lnTo>
                      <a:lnTo>
                        <a:pt x="752475" y="1238250"/>
                      </a:lnTo>
                      <a:lnTo>
                        <a:pt x="1371600" y="1733550"/>
                      </a:lnTo>
                      <a:lnTo>
                        <a:pt x="933450" y="2247900"/>
                      </a:lnTo>
                      <a:lnTo>
                        <a:pt x="1562100" y="234315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46" name="자유형 45"/>
              <p:cNvSpPr/>
              <p:nvPr/>
            </p:nvSpPr>
            <p:spPr>
              <a:xfrm>
                <a:off x="2061327" y="8469774"/>
                <a:ext cx="93037" cy="188003"/>
              </a:xfrm>
              <a:custGeom>
                <a:avLst/>
                <a:gdLst>
                  <a:gd name="connsiteX0" fmla="*/ 0 w 314616"/>
                  <a:gd name="connsiteY0" fmla="*/ 0 h 469106"/>
                  <a:gd name="connsiteX1" fmla="*/ 78581 w 314616"/>
                  <a:gd name="connsiteY1" fmla="*/ 135731 h 469106"/>
                  <a:gd name="connsiteX2" fmla="*/ 285750 w 314616"/>
                  <a:gd name="connsiteY2" fmla="*/ 240506 h 469106"/>
                  <a:gd name="connsiteX3" fmla="*/ 311944 w 314616"/>
                  <a:gd name="connsiteY3" fmla="*/ 469106 h 469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4616" h="469106">
                    <a:moveTo>
                      <a:pt x="0" y="0"/>
                    </a:moveTo>
                    <a:cubicBezTo>
                      <a:pt x="15478" y="47823"/>
                      <a:pt x="30956" y="95647"/>
                      <a:pt x="78581" y="135731"/>
                    </a:cubicBezTo>
                    <a:cubicBezTo>
                      <a:pt x="126206" y="175815"/>
                      <a:pt x="246856" y="184944"/>
                      <a:pt x="285750" y="240506"/>
                    </a:cubicBezTo>
                    <a:cubicBezTo>
                      <a:pt x="324644" y="296068"/>
                      <a:pt x="313531" y="422275"/>
                      <a:pt x="311944" y="469106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50" name="직사각형 49"/>
            <p:cNvSpPr/>
            <p:nvPr/>
          </p:nvSpPr>
          <p:spPr>
            <a:xfrm>
              <a:off x="735400" y="2949563"/>
              <a:ext cx="877501" cy="603359"/>
            </a:xfrm>
            <a:prstGeom prst="rect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1961002" y="3658770"/>
              <a:ext cx="1065128" cy="215553"/>
            </a:xfrm>
            <a:prstGeom prst="rect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 rotWithShape="1">
            <a:blip r:embed="rId4"/>
            <a:srcRect t="16636"/>
            <a:stretch/>
          </p:blipFill>
          <p:spPr>
            <a:xfrm>
              <a:off x="1054100" y="5175803"/>
              <a:ext cx="4749800" cy="2984332"/>
            </a:xfrm>
            <a:prstGeom prst="rect">
              <a:avLst/>
            </a:prstGeom>
          </p:spPr>
        </p:pic>
        <p:sp>
          <p:nvSpPr>
            <p:cNvPr id="34" name="직사각형 33"/>
            <p:cNvSpPr/>
            <p:nvPr/>
          </p:nvSpPr>
          <p:spPr>
            <a:xfrm>
              <a:off x="4605778" y="6881691"/>
              <a:ext cx="461523" cy="722265"/>
            </a:xfrm>
            <a:prstGeom prst="rect">
              <a:avLst/>
            </a:prstGeom>
            <a:noFill/>
            <a:ln w="28575">
              <a:solidFill>
                <a:schemeClr val="accent5">
                  <a:lumMod val="75000"/>
                </a:schemeClr>
              </a:solidFill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모서리가 둥근 직사각형 37"/>
            <p:cNvSpPr/>
            <p:nvPr/>
          </p:nvSpPr>
          <p:spPr>
            <a:xfrm>
              <a:off x="472336" y="4764000"/>
              <a:ext cx="683365" cy="234950"/>
            </a:xfrm>
            <a:prstGeom prst="roundRect">
              <a:avLst/>
            </a:prstGeom>
            <a:gradFill flip="none" rotWithShape="1">
              <a:gsLst>
                <a:gs pos="0">
                  <a:srgbClr val="E05C01"/>
                </a:gs>
                <a:gs pos="100000">
                  <a:srgbClr val="EE820C"/>
                </a:gs>
              </a:gsLst>
              <a:lin ang="162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39" name="그룹 38"/>
            <p:cNvGrpSpPr/>
            <p:nvPr/>
          </p:nvGrpSpPr>
          <p:grpSpPr>
            <a:xfrm>
              <a:off x="333425" y="4716517"/>
              <a:ext cx="6143540" cy="313932"/>
              <a:chOff x="409564" y="8561544"/>
              <a:chExt cx="6143540" cy="313932"/>
            </a:xfrm>
          </p:grpSpPr>
          <p:sp>
            <p:nvSpPr>
              <p:cNvPr id="40" name="이등변 삼각형 39"/>
              <p:cNvSpPr/>
              <p:nvPr/>
            </p:nvSpPr>
            <p:spPr>
              <a:xfrm rot="5400000">
                <a:off x="400991" y="8676964"/>
                <a:ext cx="124305" cy="107160"/>
              </a:xfrm>
              <a:prstGeom prst="triangle">
                <a:avLst/>
              </a:prstGeom>
              <a:solidFill>
                <a:srgbClr val="DDDDC7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>
                  <a:lnSpc>
                    <a:spcPct val="150000"/>
                  </a:lnSpc>
                </a:pPr>
                <a:endParaRPr lang="ko-KR" altLang="en-US" sz="1200"/>
              </a:p>
            </p:txBody>
          </p:sp>
          <p:sp>
            <p:nvSpPr>
              <p:cNvPr id="41" name="직사각형 40"/>
              <p:cNvSpPr/>
              <p:nvPr/>
            </p:nvSpPr>
            <p:spPr>
              <a:xfrm>
                <a:off x="482015" y="8561544"/>
                <a:ext cx="6071089" cy="313932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>
                  <a:lnSpc>
                    <a:spcPct val="120000"/>
                  </a:lnSpc>
                  <a:spcAft>
                    <a:spcPts val="500"/>
                  </a:spcAft>
                </a:pP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</a:t>
                </a:r>
                <a:r>
                  <a:rPr lang="ko-KR" altLang="en-US" sz="1200" spc="20" dirty="0" err="1">
                    <a:solidFill>
                      <a:schemeClr val="bg1"/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강의보기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Bold" panose="00000800000000000000" pitchFamily="2" charset="-127"/>
                    <a:ea typeface="KoPub돋움체 Bold" panose="00000800000000000000" pitchFamily="2" charset="-127"/>
                  </a:rPr>
                  <a:t>  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버튼을 클릭해 </a:t>
                </a:r>
                <a:r>
                  <a:rPr lang="en-US" altLang="ko-KR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1~4</a:t>
                </a:r>
                <a:r>
                  <a:rPr lang="ko-KR" altLang="en-US" sz="1200" spc="20" dirty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KoPub돋움체 Light" panose="00000300000000000000" pitchFamily="2" charset="-127"/>
                    <a:ea typeface="KoPub돋움체 Light" panose="00000300000000000000" pitchFamily="2" charset="-127"/>
                  </a:rPr>
                  <a:t>차시 까지 모두 수강</a:t>
                </a:r>
                <a:endPara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endParaRPr>
              </a:p>
            </p:txBody>
          </p:sp>
        </p:grpSp>
        <p:grpSp>
          <p:nvGrpSpPr>
            <p:cNvPr id="42" name="그룹 41"/>
            <p:cNvGrpSpPr/>
            <p:nvPr/>
          </p:nvGrpSpPr>
          <p:grpSpPr>
            <a:xfrm>
              <a:off x="4728615" y="7560445"/>
              <a:ext cx="626571" cy="814361"/>
              <a:chOff x="1799413" y="8422286"/>
              <a:chExt cx="626571" cy="814361"/>
            </a:xfrm>
          </p:grpSpPr>
          <p:grpSp>
            <p:nvGrpSpPr>
              <p:cNvPr id="43" name="그룹 42"/>
              <p:cNvGrpSpPr/>
              <p:nvPr/>
            </p:nvGrpSpPr>
            <p:grpSpPr>
              <a:xfrm rot="20196648">
                <a:off x="1799413" y="8422286"/>
                <a:ext cx="626571" cy="814361"/>
                <a:chOff x="4438341" y="4164956"/>
                <a:chExt cx="3518209" cy="4572645"/>
              </a:xfrm>
            </p:grpSpPr>
            <p:pic>
              <p:nvPicPr>
                <p:cNvPr id="62" name="Picture 2" descr="관련 이미지"/>
                <p:cNvPicPr>
                  <a:picLocks noChangeAspect="1" noChangeArrowheads="1"/>
                </p:cNvPicPr>
                <p:nvPr/>
              </p:nvPicPr>
              <p:blipFill rotWithShape="1">
                <a:blip r:embed="rId3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27540" t="16699" r="27408" b="17155"/>
                <a:stretch/>
              </p:blipFill>
              <p:spPr bwMode="auto">
                <a:xfrm>
                  <a:off x="5759449" y="5511801"/>
                  <a:ext cx="2197101" cy="3225800"/>
                </a:xfrm>
                <a:prstGeom prst="rect">
                  <a:avLst/>
                </a:prstGeom>
                <a:noFill/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</a:extLst>
              </p:spPr>
            </p:pic>
            <p:sp>
              <p:nvSpPr>
                <p:cNvPr id="63" name="타원 62"/>
                <p:cNvSpPr/>
                <p:nvPr/>
              </p:nvSpPr>
              <p:spPr>
                <a:xfrm>
                  <a:off x="6143625" y="6191250"/>
                  <a:ext cx="500062" cy="500062"/>
                </a:xfrm>
                <a:prstGeom prst="ellipse">
                  <a:avLst/>
                </a:pr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64" name="자유형 63"/>
                <p:cNvSpPr/>
                <p:nvPr/>
              </p:nvSpPr>
              <p:spPr>
                <a:xfrm rot="254932">
                  <a:off x="4438341" y="4164956"/>
                  <a:ext cx="1872900" cy="2290734"/>
                </a:xfrm>
                <a:custGeom>
                  <a:avLst/>
                  <a:gdLst>
                    <a:gd name="connsiteX0" fmla="*/ 1562100 w 2286000"/>
                    <a:gd name="connsiteY0" fmla="*/ 2343150 h 2524125"/>
                    <a:gd name="connsiteX1" fmla="*/ 438150 w 2286000"/>
                    <a:gd name="connsiteY1" fmla="*/ 2524125 h 2524125"/>
                    <a:gd name="connsiteX2" fmla="*/ 1085850 w 2286000"/>
                    <a:gd name="connsiteY2" fmla="*/ 1743075 h 2524125"/>
                    <a:gd name="connsiteX3" fmla="*/ 0 w 2286000"/>
                    <a:gd name="connsiteY3" fmla="*/ 1038225 h 2524125"/>
                    <a:gd name="connsiteX4" fmla="*/ 1428750 w 2286000"/>
                    <a:gd name="connsiteY4" fmla="*/ 1133475 h 2524125"/>
                    <a:gd name="connsiteX5" fmla="*/ 1628775 w 2286000"/>
                    <a:gd name="connsiteY5" fmla="*/ 0 h 2524125"/>
                    <a:gd name="connsiteX6" fmla="*/ 2286000 w 2286000"/>
                    <a:gd name="connsiteY6" fmla="*/ 1276350 h 2524125"/>
                    <a:gd name="connsiteX7" fmla="*/ 1771650 w 2286000"/>
                    <a:gd name="connsiteY7" fmla="*/ 666750 h 2524125"/>
                    <a:gd name="connsiteX8" fmla="*/ 1600200 w 2286000"/>
                    <a:gd name="connsiteY8" fmla="*/ 1371600 h 2524125"/>
                    <a:gd name="connsiteX9" fmla="*/ 752475 w 2286000"/>
                    <a:gd name="connsiteY9" fmla="*/ 1238250 h 2524125"/>
                    <a:gd name="connsiteX10" fmla="*/ 1371600 w 2286000"/>
                    <a:gd name="connsiteY10" fmla="*/ 1733550 h 2524125"/>
                    <a:gd name="connsiteX11" fmla="*/ 933450 w 2286000"/>
                    <a:gd name="connsiteY11" fmla="*/ 2247900 h 2524125"/>
                    <a:gd name="connsiteX12" fmla="*/ 1562100 w 2286000"/>
                    <a:gd name="connsiteY12" fmla="*/ 2343150 h 2524125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  <a:cxn ang="0">
                      <a:pos x="connsiteX6" y="connsiteY6"/>
                    </a:cxn>
                    <a:cxn ang="0">
                      <a:pos x="connsiteX7" y="connsiteY7"/>
                    </a:cxn>
                    <a:cxn ang="0">
                      <a:pos x="connsiteX8" y="connsiteY8"/>
                    </a:cxn>
                    <a:cxn ang="0">
                      <a:pos x="connsiteX9" y="connsiteY9"/>
                    </a:cxn>
                    <a:cxn ang="0">
                      <a:pos x="connsiteX10" y="connsiteY10"/>
                    </a:cxn>
                    <a:cxn ang="0">
                      <a:pos x="connsiteX11" y="connsiteY11"/>
                    </a:cxn>
                    <a:cxn ang="0">
                      <a:pos x="connsiteX12" y="connsiteY12"/>
                    </a:cxn>
                  </a:cxnLst>
                  <a:rect l="l" t="t" r="r" b="b"/>
                  <a:pathLst>
                    <a:path w="2286000" h="2524125">
                      <a:moveTo>
                        <a:pt x="1562100" y="2343150"/>
                      </a:moveTo>
                      <a:lnTo>
                        <a:pt x="438150" y="2524125"/>
                      </a:lnTo>
                      <a:lnTo>
                        <a:pt x="1085850" y="1743075"/>
                      </a:lnTo>
                      <a:lnTo>
                        <a:pt x="0" y="1038225"/>
                      </a:lnTo>
                      <a:lnTo>
                        <a:pt x="1428750" y="1133475"/>
                      </a:lnTo>
                      <a:lnTo>
                        <a:pt x="1628775" y="0"/>
                      </a:lnTo>
                      <a:lnTo>
                        <a:pt x="2286000" y="1276350"/>
                      </a:lnTo>
                      <a:lnTo>
                        <a:pt x="1771650" y="666750"/>
                      </a:lnTo>
                      <a:lnTo>
                        <a:pt x="1600200" y="1371600"/>
                      </a:lnTo>
                      <a:lnTo>
                        <a:pt x="752475" y="1238250"/>
                      </a:lnTo>
                      <a:lnTo>
                        <a:pt x="1371600" y="1733550"/>
                      </a:lnTo>
                      <a:lnTo>
                        <a:pt x="933450" y="2247900"/>
                      </a:lnTo>
                      <a:lnTo>
                        <a:pt x="1562100" y="2343150"/>
                      </a:lnTo>
                      <a:close/>
                    </a:path>
                  </a:pathLst>
                </a:custGeom>
                <a:solidFill>
                  <a:schemeClr val="accent5">
                    <a:lumMod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sp>
            <p:nvSpPr>
              <p:cNvPr id="61" name="자유형 60"/>
              <p:cNvSpPr/>
              <p:nvPr/>
            </p:nvSpPr>
            <p:spPr>
              <a:xfrm>
                <a:off x="2061327" y="8469774"/>
                <a:ext cx="93037" cy="188003"/>
              </a:xfrm>
              <a:custGeom>
                <a:avLst/>
                <a:gdLst>
                  <a:gd name="connsiteX0" fmla="*/ 0 w 314616"/>
                  <a:gd name="connsiteY0" fmla="*/ 0 h 469106"/>
                  <a:gd name="connsiteX1" fmla="*/ 78581 w 314616"/>
                  <a:gd name="connsiteY1" fmla="*/ 135731 h 469106"/>
                  <a:gd name="connsiteX2" fmla="*/ 285750 w 314616"/>
                  <a:gd name="connsiteY2" fmla="*/ 240506 h 469106"/>
                  <a:gd name="connsiteX3" fmla="*/ 311944 w 314616"/>
                  <a:gd name="connsiteY3" fmla="*/ 469106 h 46910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314616" h="469106">
                    <a:moveTo>
                      <a:pt x="0" y="0"/>
                    </a:moveTo>
                    <a:cubicBezTo>
                      <a:pt x="15478" y="47823"/>
                      <a:pt x="30956" y="95647"/>
                      <a:pt x="78581" y="135731"/>
                    </a:cubicBezTo>
                    <a:cubicBezTo>
                      <a:pt x="126206" y="175815"/>
                      <a:pt x="246856" y="184944"/>
                      <a:pt x="285750" y="240506"/>
                    </a:cubicBezTo>
                    <a:cubicBezTo>
                      <a:pt x="324644" y="296068"/>
                      <a:pt x="313531" y="422275"/>
                      <a:pt x="311944" y="469106"/>
                    </a:cubicBezTo>
                  </a:path>
                </a:pathLst>
              </a:custGeom>
              <a:noFill/>
              <a:ln w="3810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28" name="이등변 삼각형 27"/>
            <p:cNvSpPr/>
            <p:nvPr/>
          </p:nvSpPr>
          <p:spPr>
            <a:xfrm rot="5400000">
              <a:off x="-13633" y="1089909"/>
              <a:ext cx="223330" cy="192526"/>
            </a:xfrm>
            <a:prstGeom prst="triangl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9" name="TextBox 28"/>
            <p:cNvSpPr txBox="1"/>
            <p:nvPr/>
          </p:nvSpPr>
          <p:spPr>
            <a:xfrm>
              <a:off x="166995" y="974146"/>
              <a:ext cx="1184940" cy="430887"/>
            </a:xfrm>
            <a:prstGeom prst="rect">
              <a:avLst/>
            </a:prstGeom>
            <a:noFill/>
            <a:effectLst/>
          </p:spPr>
          <p:txBody>
            <a:bodyPr wrap="none" rtlCol="0">
              <a:spAutoFit/>
            </a:bodyPr>
            <a:lstStyle/>
            <a:p>
              <a:r>
                <a:rPr lang="ko-KR" altLang="en-US" sz="2200" spc="-15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나눔스퀘어 ExtraBold" panose="020B0600000101010101" pitchFamily="50" charset="-127"/>
                  <a:ea typeface="나눔스퀘어 ExtraBold" panose="020B0600000101010101" pitchFamily="50" charset="-127"/>
                </a:rPr>
                <a:t>교육 수강</a:t>
              </a:r>
            </a:p>
          </p:txBody>
        </p:sp>
      </p:grpSp>
      <p:sp>
        <p:nvSpPr>
          <p:cNvPr id="30" name="직사각형 29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3" name="TextBox 32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- 4 -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1277987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모서리가 둥근 직사각형 37"/>
          <p:cNvSpPr/>
          <p:nvPr/>
        </p:nvSpPr>
        <p:spPr>
          <a:xfrm>
            <a:off x="1280533" y="1938866"/>
            <a:ext cx="712575" cy="234950"/>
          </a:xfrm>
          <a:prstGeom prst="roundRect">
            <a:avLst/>
          </a:prstGeom>
          <a:gradFill flip="none" rotWithShape="1">
            <a:gsLst>
              <a:gs pos="0">
                <a:srgbClr val="E05C01"/>
              </a:gs>
              <a:gs pos="100000">
                <a:srgbClr val="EE820C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9634" y="2524306"/>
            <a:ext cx="5278732" cy="4049350"/>
          </a:xfrm>
          <a:prstGeom prst="rect">
            <a:avLst/>
          </a:prstGeom>
        </p:spPr>
      </p:pic>
      <p:sp>
        <p:nvSpPr>
          <p:cNvPr id="15" name="이등변 삼각형 14"/>
          <p:cNvSpPr/>
          <p:nvPr/>
        </p:nvSpPr>
        <p:spPr>
          <a:xfrm rot="5400000">
            <a:off x="-13633" y="1396710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66995" y="1280947"/>
            <a:ext cx="1422184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수료증 출력</a:t>
            </a:r>
          </a:p>
        </p:txBody>
      </p:sp>
      <p:grpSp>
        <p:nvGrpSpPr>
          <p:cNvPr id="22" name="그룹 21"/>
          <p:cNvGrpSpPr/>
          <p:nvPr/>
        </p:nvGrpSpPr>
        <p:grpSpPr>
          <a:xfrm>
            <a:off x="333425" y="1897538"/>
            <a:ext cx="6128300" cy="313932"/>
            <a:chOff x="409564" y="8561544"/>
            <a:chExt cx="6128300" cy="313932"/>
          </a:xfrm>
        </p:grpSpPr>
        <p:sp>
          <p:nvSpPr>
            <p:cNvPr id="23" name="이등변 삼각형 22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수강 완료 시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200" spc="20" dirty="0" err="1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수료증출력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버튼 생성</a:t>
              </a:r>
              <a:endParaRPr lang="en-US" altLang="ko-KR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grpSp>
        <p:nvGrpSpPr>
          <p:cNvPr id="44" name="그룹 43"/>
          <p:cNvGrpSpPr/>
          <p:nvPr/>
        </p:nvGrpSpPr>
        <p:grpSpPr>
          <a:xfrm>
            <a:off x="5104114" y="6511849"/>
            <a:ext cx="626571" cy="814361"/>
            <a:chOff x="1799413" y="8422286"/>
            <a:chExt cx="626571" cy="814361"/>
          </a:xfrm>
        </p:grpSpPr>
        <p:grpSp>
          <p:nvGrpSpPr>
            <p:cNvPr id="45" name="그룹 44"/>
            <p:cNvGrpSpPr/>
            <p:nvPr/>
          </p:nvGrpSpPr>
          <p:grpSpPr>
            <a:xfrm rot="20196648">
              <a:off x="1799413" y="8422286"/>
              <a:ext cx="626571" cy="814361"/>
              <a:chOff x="4438341" y="4164956"/>
              <a:chExt cx="3518209" cy="4572645"/>
            </a:xfrm>
          </p:grpSpPr>
          <p:pic>
            <p:nvPicPr>
              <p:cNvPr id="47" name="Picture 2" descr="관련 이미지"/>
              <p:cNvPicPr>
                <a:picLocks noChangeAspect="1" noChangeArrowheads="1"/>
              </p:cNvPicPr>
              <p:nvPr/>
            </p:nvPicPr>
            <p:blipFill rotWithShape="1">
              <a:blip r:embed="rId3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540" t="16699" r="27408" b="17155"/>
              <a:stretch/>
            </p:blipFill>
            <p:spPr bwMode="auto">
              <a:xfrm>
                <a:off x="5759449" y="5511801"/>
                <a:ext cx="2197101" cy="322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48" name="타원 47"/>
              <p:cNvSpPr/>
              <p:nvPr/>
            </p:nvSpPr>
            <p:spPr>
              <a:xfrm>
                <a:off x="6143625" y="6191250"/>
                <a:ext cx="500062" cy="50006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49" name="자유형 48"/>
              <p:cNvSpPr/>
              <p:nvPr/>
            </p:nvSpPr>
            <p:spPr>
              <a:xfrm rot="254932">
                <a:off x="4438341" y="4164956"/>
                <a:ext cx="1872900" cy="2290734"/>
              </a:xfrm>
              <a:custGeom>
                <a:avLst/>
                <a:gdLst>
                  <a:gd name="connsiteX0" fmla="*/ 1562100 w 2286000"/>
                  <a:gd name="connsiteY0" fmla="*/ 2343150 h 2524125"/>
                  <a:gd name="connsiteX1" fmla="*/ 438150 w 2286000"/>
                  <a:gd name="connsiteY1" fmla="*/ 2524125 h 2524125"/>
                  <a:gd name="connsiteX2" fmla="*/ 1085850 w 2286000"/>
                  <a:gd name="connsiteY2" fmla="*/ 1743075 h 2524125"/>
                  <a:gd name="connsiteX3" fmla="*/ 0 w 2286000"/>
                  <a:gd name="connsiteY3" fmla="*/ 1038225 h 2524125"/>
                  <a:gd name="connsiteX4" fmla="*/ 1428750 w 2286000"/>
                  <a:gd name="connsiteY4" fmla="*/ 1133475 h 2524125"/>
                  <a:gd name="connsiteX5" fmla="*/ 1628775 w 2286000"/>
                  <a:gd name="connsiteY5" fmla="*/ 0 h 2524125"/>
                  <a:gd name="connsiteX6" fmla="*/ 2286000 w 2286000"/>
                  <a:gd name="connsiteY6" fmla="*/ 1276350 h 2524125"/>
                  <a:gd name="connsiteX7" fmla="*/ 1771650 w 2286000"/>
                  <a:gd name="connsiteY7" fmla="*/ 666750 h 2524125"/>
                  <a:gd name="connsiteX8" fmla="*/ 1600200 w 2286000"/>
                  <a:gd name="connsiteY8" fmla="*/ 1371600 h 2524125"/>
                  <a:gd name="connsiteX9" fmla="*/ 752475 w 2286000"/>
                  <a:gd name="connsiteY9" fmla="*/ 1238250 h 2524125"/>
                  <a:gd name="connsiteX10" fmla="*/ 1371600 w 2286000"/>
                  <a:gd name="connsiteY10" fmla="*/ 1733550 h 2524125"/>
                  <a:gd name="connsiteX11" fmla="*/ 933450 w 2286000"/>
                  <a:gd name="connsiteY11" fmla="*/ 2247900 h 2524125"/>
                  <a:gd name="connsiteX12" fmla="*/ 1562100 w 2286000"/>
                  <a:gd name="connsiteY12" fmla="*/ 234315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86000" h="2524125">
                    <a:moveTo>
                      <a:pt x="1562100" y="2343150"/>
                    </a:moveTo>
                    <a:lnTo>
                      <a:pt x="438150" y="2524125"/>
                    </a:lnTo>
                    <a:lnTo>
                      <a:pt x="1085850" y="1743075"/>
                    </a:lnTo>
                    <a:lnTo>
                      <a:pt x="0" y="1038225"/>
                    </a:lnTo>
                    <a:lnTo>
                      <a:pt x="1428750" y="1133475"/>
                    </a:lnTo>
                    <a:lnTo>
                      <a:pt x="1628775" y="0"/>
                    </a:lnTo>
                    <a:lnTo>
                      <a:pt x="2286000" y="1276350"/>
                    </a:lnTo>
                    <a:lnTo>
                      <a:pt x="1771650" y="666750"/>
                    </a:lnTo>
                    <a:lnTo>
                      <a:pt x="1600200" y="1371600"/>
                    </a:lnTo>
                    <a:lnTo>
                      <a:pt x="752475" y="1238250"/>
                    </a:lnTo>
                    <a:lnTo>
                      <a:pt x="1371600" y="1733550"/>
                    </a:lnTo>
                    <a:lnTo>
                      <a:pt x="933450" y="2247900"/>
                    </a:lnTo>
                    <a:lnTo>
                      <a:pt x="1562100" y="234315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46" name="자유형 45"/>
            <p:cNvSpPr/>
            <p:nvPr/>
          </p:nvSpPr>
          <p:spPr>
            <a:xfrm>
              <a:off x="2061327" y="8469774"/>
              <a:ext cx="93037" cy="188003"/>
            </a:xfrm>
            <a:custGeom>
              <a:avLst/>
              <a:gdLst>
                <a:gd name="connsiteX0" fmla="*/ 0 w 314616"/>
                <a:gd name="connsiteY0" fmla="*/ 0 h 469106"/>
                <a:gd name="connsiteX1" fmla="*/ 78581 w 314616"/>
                <a:gd name="connsiteY1" fmla="*/ 135731 h 469106"/>
                <a:gd name="connsiteX2" fmla="*/ 285750 w 314616"/>
                <a:gd name="connsiteY2" fmla="*/ 240506 h 469106"/>
                <a:gd name="connsiteX3" fmla="*/ 311944 w 314616"/>
                <a:gd name="connsiteY3" fmla="*/ 469106 h 469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616" h="469106">
                  <a:moveTo>
                    <a:pt x="0" y="0"/>
                  </a:moveTo>
                  <a:cubicBezTo>
                    <a:pt x="15478" y="47823"/>
                    <a:pt x="30956" y="95647"/>
                    <a:pt x="78581" y="135731"/>
                  </a:cubicBezTo>
                  <a:cubicBezTo>
                    <a:pt x="126206" y="175815"/>
                    <a:pt x="246856" y="184944"/>
                    <a:pt x="285750" y="240506"/>
                  </a:cubicBezTo>
                  <a:cubicBezTo>
                    <a:pt x="324644" y="296068"/>
                    <a:pt x="313531" y="422275"/>
                    <a:pt x="311944" y="46910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2" name="직사각형 31"/>
          <p:cNvSpPr/>
          <p:nvPr/>
        </p:nvSpPr>
        <p:spPr>
          <a:xfrm>
            <a:off x="4826000" y="6336632"/>
            <a:ext cx="583267" cy="215553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직사각형 40"/>
          <p:cNvSpPr/>
          <p:nvPr/>
        </p:nvSpPr>
        <p:spPr>
          <a:xfrm>
            <a:off x="761059" y="6482467"/>
            <a:ext cx="4242324" cy="29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500"/>
              </a:spcAft>
            </a:pPr>
            <a:r>
              <a:rPr lang="en-US" altLang="ko-KR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※ </a:t>
            </a:r>
            <a:r>
              <a:rPr lang="ko-KR" altLang="en-US" sz="1100" spc="2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수료증출력</a:t>
            </a:r>
            <a:r>
              <a:rPr lang="ko-KR" altLang="en-US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 버튼이 보이지 않는다면 </a:t>
            </a:r>
            <a:r>
              <a:rPr lang="ko-KR" altLang="en-US" sz="1100" spc="2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새로고침</a:t>
            </a:r>
            <a:r>
              <a:rPr lang="en-US" altLang="ko-KR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(F5)</a:t>
            </a:r>
            <a:r>
              <a:rPr lang="ko-KR" altLang="en-US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를 눌러주세요</a:t>
            </a:r>
            <a:r>
              <a:rPr lang="en-US" altLang="ko-KR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8" name="직사각형 17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TextBox 18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- 5 -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782824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모서리가 둥근 직사각형 25"/>
          <p:cNvSpPr/>
          <p:nvPr/>
        </p:nvSpPr>
        <p:spPr>
          <a:xfrm>
            <a:off x="513333" y="1938866"/>
            <a:ext cx="712575" cy="234950"/>
          </a:xfrm>
          <a:prstGeom prst="roundRect">
            <a:avLst/>
          </a:prstGeom>
          <a:gradFill flip="none" rotWithShape="1">
            <a:gsLst>
              <a:gs pos="0">
                <a:srgbClr val="E05C01"/>
              </a:gs>
              <a:gs pos="100000">
                <a:srgbClr val="EE820C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이등변 삼각형 14"/>
          <p:cNvSpPr/>
          <p:nvPr/>
        </p:nvSpPr>
        <p:spPr>
          <a:xfrm rot="5400000">
            <a:off x="-13633" y="1396710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66995" y="1280947"/>
            <a:ext cx="1422184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수료증 출력</a:t>
            </a: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6600" y="2397175"/>
            <a:ext cx="5384800" cy="4566268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2669381" y="5099051"/>
            <a:ext cx="490538" cy="21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178843" y="3344195"/>
            <a:ext cx="621507" cy="21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0" name="그룹 19"/>
          <p:cNvGrpSpPr/>
          <p:nvPr/>
        </p:nvGrpSpPr>
        <p:grpSpPr>
          <a:xfrm>
            <a:off x="333425" y="1897538"/>
            <a:ext cx="6128300" cy="313932"/>
            <a:chOff x="409564" y="8561544"/>
            <a:chExt cx="6128300" cy="313932"/>
          </a:xfrm>
        </p:grpSpPr>
        <p:sp>
          <p:nvSpPr>
            <p:cNvPr id="21" name="이등변 삼각형 20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200" spc="20" dirty="0" err="1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수료증출력</a:t>
              </a:r>
              <a:r>
                <a:rPr lang="ko-KR" altLang="en-US" sz="1200" spc="20" dirty="0">
                  <a:solidFill>
                    <a:schemeClr val="bg1"/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버튼을 누르면 수료증이 새로운 창으로 나타납니다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.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출력 및 저장이 가능합니다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.</a:t>
              </a:r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- 6 -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584338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이등변 삼각형 14"/>
          <p:cNvSpPr/>
          <p:nvPr/>
        </p:nvSpPr>
        <p:spPr>
          <a:xfrm rot="5400000">
            <a:off x="-13633" y="990317"/>
            <a:ext cx="223330" cy="192526"/>
          </a:xfrm>
          <a:prstGeom prst="triangle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166996" y="874554"/>
            <a:ext cx="3993401" cy="43088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교육이수 확인</a:t>
            </a:r>
            <a:r>
              <a:rPr lang="en-US" altLang="ko-KR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(e-IRB</a:t>
            </a:r>
            <a:r>
              <a:rPr lang="ko-KR" altLang="en-US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시스템 이용자</a:t>
            </a:r>
            <a:r>
              <a:rPr lang="en-US" altLang="ko-KR" sz="2200" spc="-150" dirty="0">
                <a:solidFill>
                  <a:schemeClr val="tx1">
                    <a:lumMod val="85000"/>
                    <a:lumOff val="15000"/>
                  </a:schemeClr>
                </a:solidFill>
                <a:latin typeface="나눔스퀘어 ExtraBold" panose="020B0600000101010101" pitchFamily="50" charset="-127"/>
                <a:ea typeface="나눔스퀘어 ExtraBold" panose="020B0600000101010101" pitchFamily="50" charset="-127"/>
              </a:rPr>
              <a:t>)</a:t>
            </a:r>
            <a:endParaRPr lang="ko-KR" altLang="en-US" sz="2200" spc="-150" dirty="0">
              <a:solidFill>
                <a:schemeClr val="tx1">
                  <a:lumMod val="85000"/>
                  <a:lumOff val="15000"/>
                </a:schemeClr>
              </a:solidFill>
              <a:latin typeface="나눔스퀘어 ExtraBold" panose="020B0600000101010101" pitchFamily="50" charset="-127"/>
              <a:ea typeface="나눔스퀘어 ExtraBold" panose="020B0600000101010101" pitchFamily="50" charset="-127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2669381" y="5359722"/>
            <a:ext cx="490538" cy="21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9" name="직사각형 18"/>
          <p:cNvSpPr/>
          <p:nvPr/>
        </p:nvSpPr>
        <p:spPr>
          <a:xfrm>
            <a:off x="2178843" y="2894260"/>
            <a:ext cx="621507" cy="2190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/>
          <p:cNvGrpSpPr/>
          <p:nvPr/>
        </p:nvGrpSpPr>
        <p:grpSpPr>
          <a:xfrm>
            <a:off x="333425" y="1447603"/>
            <a:ext cx="6128300" cy="313932"/>
            <a:chOff x="409564" y="8561544"/>
            <a:chExt cx="6128300" cy="313932"/>
          </a:xfrm>
        </p:grpSpPr>
        <p:sp>
          <p:nvSpPr>
            <p:cNvPr id="12" name="이등변 삼각형 11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교육을 이수한 </a:t>
              </a:r>
              <a:r>
                <a:rPr lang="ko-KR" altLang="en-US" sz="1200" spc="2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아이디</a:t>
              </a:r>
              <a:r>
                <a:rPr lang="ko-KR" altLang="en-US" sz="1200" spc="2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로 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e-IRB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시스템에 접속</a:t>
              </a:r>
              <a:endParaRPr lang="en-US" altLang="ko-KR" sz="12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endParaRPr>
            </a:p>
          </p:txBody>
        </p:sp>
      </p:grpSp>
      <p:pic>
        <p:nvPicPr>
          <p:cNvPr id="2" name="그림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2400" y="5126848"/>
            <a:ext cx="4013200" cy="2367320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2400" y="2132157"/>
            <a:ext cx="4013200" cy="2409182"/>
          </a:xfrm>
          <a:prstGeom prst="rect">
            <a:avLst/>
          </a:prstGeom>
        </p:spPr>
      </p:pic>
      <p:grpSp>
        <p:nvGrpSpPr>
          <p:cNvPr id="17" name="그룹 16"/>
          <p:cNvGrpSpPr/>
          <p:nvPr/>
        </p:nvGrpSpPr>
        <p:grpSpPr>
          <a:xfrm>
            <a:off x="333425" y="4750570"/>
            <a:ext cx="6128300" cy="313932"/>
            <a:chOff x="409564" y="8561544"/>
            <a:chExt cx="6128300" cy="313932"/>
          </a:xfrm>
        </p:grpSpPr>
        <p:sp>
          <p:nvSpPr>
            <p:cNvPr id="18" name="이등변 삼각형 17"/>
            <p:cNvSpPr/>
            <p:nvPr/>
          </p:nvSpPr>
          <p:spPr>
            <a:xfrm rot="5400000">
              <a:off x="400991" y="8676964"/>
              <a:ext cx="124305" cy="107160"/>
            </a:xfrm>
            <a:prstGeom prst="triangle">
              <a:avLst/>
            </a:prstGeom>
            <a:solidFill>
              <a:srgbClr val="DDDDC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50000"/>
                </a:lnSpc>
              </a:pPr>
              <a:endParaRPr lang="ko-KR" altLang="en-US" sz="1200"/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466775" y="8561544"/>
              <a:ext cx="6071089" cy="3139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lnSpc>
                  <a:spcPct val="120000"/>
                </a:lnSpc>
                <a:spcAft>
                  <a:spcPts val="500"/>
                </a:spcAft>
              </a:pP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[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연구자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]-[</a:t>
              </a:r>
              <a:r>
                <a:rPr lang="ko-KR" altLang="en-US" sz="1200" spc="20" dirty="0" err="1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연구이력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 및 교육이수관리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Bold" panose="00000800000000000000" pitchFamily="2" charset="-127"/>
                  <a:ea typeface="KoPub돋움체 Bold" panose="00000800000000000000" pitchFamily="2" charset="-127"/>
                </a:rPr>
                <a:t>]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 </a:t>
              </a:r>
              <a:r>
                <a:rPr lang="ko-KR" altLang="en-US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메뉴에서 교육이수 내역 확인이 가능합니다</a:t>
              </a:r>
              <a:r>
                <a:rPr lang="en-US" altLang="ko-KR" sz="1200" spc="2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KoPub돋움체 Light" panose="00000300000000000000" pitchFamily="2" charset="-127"/>
                  <a:ea typeface="KoPub돋움체 Light" panose="00000300000000000000" pitchFamily="2" charset="-127"/>
                </a:rPr>
                <a:t>.</a:t>
              </a:r>
            </a:p>
          </p:txBody>
        </p:sp>
      </p:grpSp>
      <p:pic>
        <p:nvPicPr>
          <p:cNvPr id="6" name="그림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143" y="6620511"/>
            <a:ext cx="5043714" cy="1159474"/>
          </a:xfrm>
          <a:prstGeom prst="rect">
            <a:avLst/>
          </a:prstGeom>
        </p:spPr>
      </p:pic>
      <p:sp>
        <p:nvSpPr>
          <p:cNvPr id="23" name="직사각형 22"/>
          <p:cNvSpPr/>
          <p:nvPr/>
        </p:nvSpPr>
        <p:spPr>
          <a:xfrm>
            <a:off x="387002" y="1731200"/>
            <a:ext cx="5728047" cy="295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20000"/>
              </a:lnSpc>
              <a:spcAft>
                <a:spcPts val="500"/>
              </a:spcAft>
            </a:pPr>
            <a:r>
              <a:rPr lang="en-US" altLang="ko-KR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※ </a:t>
            </a:r>
            <a:r>
              <a:rPr lang="ko-KR" altLang="en-US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심의를 신청하는 </a:t>
            </a:r>
            <a:r>
              <a:rPr lang="ko-KR" altLang="en-US" sz="1100" spc="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아이디와 </a:t>
            </a:r>
            <a:r>
              <a:rPr lang="ko-KR" altLang="en-US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교육을 수료한 </a:t>
            </a:r>
            <a:r>
              <a:rPr lang="ko-KR" altLang="en-US" sz="1100" spc="2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아이디가 </a:t>
            </a:r>
            <a:r>
              <a:rPr lang="ko-KR" altLang="en-US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동일해야 교육이수 내역 확인이 가능합니다</a:t>
            </a:r>
            <a:r>
              <a:rPr lang="en-US" altLang="ko-KR" sz="1100" spc="20" dirty="0">
                <a:solidFill>
                  <a:schemeClr val="tx1">
                    <a:lumMod val="85000"/>
                    <a:lumOff val="1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.</a:t>
            </a:r>
          </a:p>
        </p:txBody>
      </p:sp>
      <p:sp>
        <p:nvSpPr>
          <p:cNvPr id="24" name="직사각형 23"/>
          <p:cNvSpPr/>
          <p:nvPr/>
        </p:nvSpPr>
        <p:spPr>
          <a:xfrm>
            <a:off x="2701131" y="5783269"/>
            <a:ext cx="165894" cy="72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2701131" y="5970723"/>
            <a:ext cx="210344" cy="7603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842145" y="5783269"/>
            <a:ext cx="361555" cy="727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167079" y="6310508"/>
            <a:ext cx="3268521" cy="4021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직사각형 29"/>
          <p:cNvSpPr/>
          <p:nvPr/>
        </p:nvSpPr>
        <p:spPr>
          <a:xfrm>
            <a:off x="1458913" y="6296022"/>
            <a:ext cx="660401" cy="126745"/>
          </a:xfrm>
          <a:prstGeom prst="rect">
            <a:avLst/>
          </a:prstGeom>
          <a:noFill/>
          <a:ln w="28575">
            <a:solidFill>
              <a:schemeClr val="accent5">
                <a:lumMod val="75000"/>
              </a:schemeClr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32" name="그룹 31"/>
          <p:cNvGrpSpPr/>
          <p:nvPr/>
        </p:nvGrpSpPr>
        <p:grpSpPr>
          <a:xfrm>
            <a:off x="1745932" y="6359394"/>
            <a:ext cx="626571" cy="814361"/>
            <a:chOff x="1799413" y="8422286"/>
            <a:chExt cx="626571" cy="814361"/>
          </a:xfrm>
        </p:grpSpPr>
        <p:grpSp>
          <p:nvGrpSpPr>
            <p:cNvPr id="33" name="그룹 32"/>
            <p:cNvGrpSpPr/>
            <p:nvPr/>
          </p:nvGrpSpPr>
          <p:grpSpPr>
            <a:xfrm rot="20196648">
              <a:off x="1799413" y="8422286"/>
              <a:ext cx="626571" cy="814361"/>
              <a:chOff x="4438341" y="4164956"/>
              <a:chExt cx="3518209" cy="4572645"/>
            </a:xfrm>
          </p:grpSpPr>
          <p:pic>
            <p:nvPicPr>
              <p:cNvPr id="35" name="Picture 2" descr="관련 이미지"/>
              <p:cNvPicPr>
                <a:picLocks noChangeAspect="1" noChangeArrowheads="1"/>
              </p:cNvPicPr>
              <p:nvPr/>
            </p:nvPicPr>
            <p:blipFill rotWithShape="1">
              <a:blip r:embed="rId5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7540" t="16699" r="27408" b="17155"/>
              <a:stretch/>
            </p:blipFill>
            <p:spPr bwMode="auto">
              <a:xfrm>
                <a:off x="5759449" y="5511801"/>
                <a:ext cx="2197101" cy="32258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36" name="타원 35"/>
              <p:cNvSpPr/>
              <p:nvPr/>
            </p:nvSpPr>
            <p:spPr>
              <a:xfrm>
                <a:off x="6143625" y="6191250"/>
                <a:ext cx="500062" cy="500062"/>
              </a:xfrm>
              <a:prstGeom prst="ellipse">
                <a:avLst/>
              </a:pr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37" name="자유형 36"/>
              <p:cNvSpPr/>
              <p:nvPr/>
            </p:nvSpPr>
            <p:spPr>
              <a:xfrm rot="254932">
                <a:off x="4438341" y="4164956"/>
                <a:ext cx="1872900" cy="2290734"/>
              </a:xfrm>
              <a:custGeom>
                <a:avLst/>
                <a:gdLst>
                  <a:gd name="connsiteX0" fmla="*/ 1562100 w 2286000"/>
                  <a:gd name="connsiteY0" fmla="*/ 2343150 h 2524125"/>
                  <a:gd name="connsiteX1" fmla="*/ 438150 w 2286000"/>
                  <a:gd name="connsiteY1" fmla="*/ 2524125 h 2524125"/>
                  <a:gd name="connsiteX2" fmla="*/ 1085850 w 2286000"/>
                  <a:gd name="connsiteY2" fmla="*/ 1743075 h 2524125"/>
                  <a:gd name="connsiteX3" fmla="*/ 0 w 2286000"/>
                  <a:gd name="connsiteY3" fmla="*/ 1038225 h 2524125"/>
                  <a:gd name="connsiteX4" fmla="*/ 1428750 w 2286000"/>
                  <a:gd name="connsiteY4" fmla="*/ 1133475 h 2524125"/>
                  <a:gd name="connsiteX5" fmla="*/ 1628775 w 2286000"/>
                  <a:gd name="connsiteY5" fmla="*/ 0 h 2524125"/>
                  <a:gd name="connsiteX6" fmla="*/ 2286000 w 2286000"/>
                  <a:gd name="connsiteY6" fmla="*/ 1276350 h 2524125"/>
                  <a:gd name="connsiteX7" fmla="*/ 1771650 w 2286000"/>
                  <a:gd name="connsiteY7" fmla="*/ 666750 h 2524125"/>
                  <a:gd name="connsiteX8" fmla="*/ 1600200 w 2286000"/>
                  <a:gd name="connsiteY8" fmla="*/ 1371600 h 2524125"/>
                  <a:gd name="connsiteX9" fmla="*/ 752475 w 2286000"/>
                  <a:gd name="connsiteY9" fmla="*/ 1238250 h 2524125"/>
                  <a:gd name="connsiteX10" fmla="*/ 1371600 w 2286000"/>
                  <a:gd name="connsiteY10" fmla="*/ 1733550 h 2524125"/>
                  <a:gd name="connsiteX11" fmla="*/ 933450 w 2286000"/>
                  <a:gd name="connsiteY11" fmla="*/ 2247900 h 2524125"/>
                  <a:gd name="connsiteX12" fmla="*/ 1562100 w 2286000"/>
                  <a:gd name="connsiteY12" fmla="*/ 234315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2286000" h="2524125">
                    <a:moveTo>
                      <a:pt x="1562100" y="2343150"/>
                    </a:moveTo>
                    <a:lnTo>
                      <a:pt x="438150" y="2524125"/>
                    </a:lnTo>
                    <a:lnTo>
                      <a:pt x="1085850" y="1743075"/>
                    </a:lnTo>
                    <a:lnTo>
                      <a:pt x="0" y="1038225"/>
                    </a:lnTo>
                    <a:lnTo>
                      <a:pt x="1428750" y="1133475"/>
                    </a:lnTo>
                    <a:lnTo>
                      <a:pt x="1628775" y="0"/>
                    </a:lnTo>
                    <a:lnTo>
                      <a:pt x="2286000" y="1276350"/>
                    </a:lnTo>
                    <a:lnTo>
                      <a:pt x="1771650" y="666750"/>
                    </a:lnTo>
                    <a:lnTo>
                      <a:pt x="1600200" y="1371600"/>
                    </a:lnTo>
                    <a:lnTo>
                      <a:pt x="752475" y="1238250"/>
                    </a:lnTo>
                    <a:lnTo>
                      <a:pt x="1371600" y="1733550"/>
                    </a:lnTo>
                    <a:lnTo>
                      <a:pt x="933450" y="2247900"/>
                    </a:lnTo>
                    <a:lnTo>
                      <a:pt x="1562100" y="2343150"/>
                    </a:lnTo>
                    <a:close/>
                  </a:path>
                </a:pathLst>
              </a:custGeom>
              <a:solidFill>
                <a:schemeClr val="accent5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34" name="자유형 33"/>
            <p:cNvSpPr/>
            <p:nvPr/>
          </p:nvSpPr>
          <p:spPr>
            <a:xfrm>
              <a:off x="2061327" y="8469774"/>
              <a:ext cx="93037" cy="188003"/>
            </a:xfrm>
            <a:custGeom>
              <a:avLst/>
              <a:gdLst>
                <a:gd name="connsiteX0" fmla="*/ 0 w 314616"/>
                <a:gd name="connsiteY0" fmla="*/ 0 h 469106"/>
                <a:gd name="connsiteX1" fmla="*/ 78581 w 314616"/>
                <a:gd name="connsiteY1" fmla="*/ 135731 h 469106"/>
                <a:gd name="connsiteX2" fmla="*/ 285750 w 314616"/>
                <a:gd name="connsiteY2" fmla="*/ 240506 h 469106"/>
                <a:gd name="connsiteX3" fmla="*/ 311944 w 314616"/>
                <a:gd name="connsiteY3" fmla="*/ 469106 h 46910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4616" h="469106">
                  <a:moveTo>
                    <a:pt x="0" y="0"/>
                  </a:moveTo>
                  <a:cubicBezTo>
                    <a:pt x="15478" y="47823"/>
                    <a:pt x="30956" y="95647"/>
                    <a:pt x="78581" y="135731"/>
                  </a:cubicBezTo>
                  <a:cubicBezTo>
                    <a:pt x="126206" y="175815"/>
                    <a:pt x="246856" y="184944"/>
                    <a:pt x="285750" y="240506"/>
                  </a:cubicBezTo>
                  <a:cubicBezTo>
                    <a:pt x="324644" y="296068"/>
                    <a:pt x="313531" y="422275"/>
                    <a:pt x="311944" y="469106"/>
                  </a:cubicBezTo>
                </a:path>
              </a:pathLst>
            </a:cu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1" name="직사각형 30"/>
          <p:cNvSpPr/>
          <p:nvPr/>
        </p:nvSpPr>
        <p:spPr>
          <a:xfrm>
            <a:off x="1769" y="0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8" name="직사각형 37"/>
          <p:cNvSpPr/>
          <p:nvPr/>
        </p:nvSpPr>
        <p:spPr>
          <a:xfrm>
            <a:off x="1769" y="8314174"/>
            <a:ext cx="6856231" cy="33250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TextBox 38"/>
          <p:cNvSpPr txBox="1"/>
          <p:nvPr/>
        </p:nvSpPr>
        <p:spPr>
          <a:xfrm>
            <a:off x="3164344" y="7978024"/>
            <a:ext cx="52931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1400" dirty="0" smtClean="0">
                <a:latin typeface="나눔스퀘어" panose="020B0600000101010101" pitchFamily="50" charset="-127"/>
                <a:ea typeface="나눔스퀘어" panose="020B0600000101010101" pitchFamily="50" charset="-127"/>
              </a:rPr>
              <a:t>- 7 -</a:t>
            </a:r>
            <a:endParaRPr lang="ko-KR" altLang="en-US" sz="1400" dirty="0">
              <a:latin typeface="나눔스퀘어" panose="020B0600000101010101" pitchFamily="50" charset="-127"/>
              <a:ea typeface="나눔스퀘어" panose="020B060000010101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666095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525</TotalTime>
  <Words>257</Words>
  <Application>Microsoft Office PowerPoint</Application>
  <PresentationFormat>사용자 지정</PresentationFormat>
  <Paragraphs>56</Paragraphs>
  <Slides>8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8</vt:i4>
      </vt:variant>
    </vt:vector>
  </HeadingPairs>
  <TitlesOfParts>
    <vt:vector size="18" baseType="lpstr">
      <vt:lpstr>나눔스퀘어 ExtraBold</vt:lpstr>
      <vt:lpstr>KoPub돋움체 Bold</vt:lpstr>
      <vt:lpstr>Calibri</vt:lpstr>
      <vt:lpstr>Calibri Light</vt:lpstr>
      <vt:lpstr>나눔스퀘어</vt:lpstr>
      <vt:lpstr>KoPub돋움체 Medium</vt:lpstr>
      <vt:lpstr>맑은 고딕</vt:lpstr>
      <vt:lpstr>Arial</vt:lpstr>
      <vt:lpstr>KoPub돋움체 Light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30</cp:revision>
  <dcterms:created xsi:type="dcterms:W3CDTF">2018-01-17T08:02:11Z</dcterms:created>
  <dcterms:modified xsi:type="dcterms:W3CDTF">2018-01-26T00:22:18Z</dcterms:modified>
</cp:coreProperties>
</file>